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5" r:id="rId1"/>
  </p:sldMasterIdLst>
  <p:notesMasterIdLst>
    <p:notesMasterId r:id="rId43"/>
  </p:notesMasterIdLst>
  <p:sldIdLst>
    <p:sldId id="256" r:id="rId2"/>
    <p:sldId id="257" r:id="rId3"/>
    <p:sldId id="303" r:id="rId4"/>
    <p:sldId id="304" r:id="rId5"/>
    <p:sldId id="265" r:id="rId6"/>
    <p:sldId id="308" r:id="rId7"/>
    <p:sldId id="307" r:id="rId8"/>
    <p:sldId id="311" r:id="rId9"/>
    <p:sldId id="320" r:id="rId10"/>
    <p:sldId id="319" r:id="rId11"/>
    <p:sldId id="309" r:id="rId12"/>
    <p:sldId id="312" r:id="rId13"/>
    <p:sldId id="321" r:id="rId14"/>
    <p:sldId id="323" r:id="rId15"/>
    <p:sldId id="324" r:id="rId16"/>
    <p:sldId id="333" r:id="rId17"/>
    <p:sldId id="313" r:id="rId18"/>
    <p:sldId id="325" r:id="rId19"/>
    <p:sldId id="327" r:id="rId20"/>
    <p:sldId id="344" r:id="rId21"/>
    <p:sldId id="314" r:id="rId22"/>
    <p:sldId id="328" r:id="rId23"/>
    <p:sldId id="341" r:id="rId24"/>
    <p:sldId id="339" r:id="rId25"/>
    <p:sldId id="315" r:id="rId26"/>
    <p:sldId id="334" r:id="rId27"/>
    <p:sldId id="335" r:id="rId28"/>
    <p:sldId id="337" r:id="rId29"/>
    <p:sldId id="347" r:id="rId30"/>
    <p:sldId id="336" r:id="rId31"/>
    <p:sldId id="316" r:id="rId32"/>
    <p:sldId id="345" r:id="rId33"/>
    <p:sldId id="346" r:id="rId34"/>
    <p:sldId id="348" r:id="rId35"/>
    <p:sldId id="318" r:id="rId36"/>
    <p:sldId id="329" r:id="rId37"/>
    <p:sldId id="331" r:id="rId38"/>
    <p:sldId id="349" r:id="rId39"/>
    <p:sldId id="332" r:id="rId40"/>
    <p:sldId id="340" r:id="rId41"/>
    <p:sldId id="302" r:id="rId42"/>
  </p:sldIdLst>
  <p:sldSz cx="16256000" cy="9144000"/>
  <p:notesSz cx="6742113" cy="9872663"/>
  <p:embeddedFontLst>
    <p:embeddedFont>
      <p:font typeface="Merriweather Sans" pitchFamily="2" charset="0"/>
      <p:regular r:id="rId44"/>
      <p:bold r:id="rId45"/>
      <p:italic r:id="rId46"/>
      <p:boldItalic r:id="rId47"/>
    </p:embeddedFont>
    <p:embeddedFont>
      <p:font typeface="Open Sans" panose="020B0606030504020204" pitchFamily="34" charset="0"/>
      <p:regular r:id="rId48"/>
      <p:bold r:id="rId49"/>
      <p:italic r:id="rId50"/>
      <p:boldItalic r:id="rId51"/>
    </p:embeddedFont>
    <p:embeddedFont>
      <p:font typeface="Open Sans Light" panose="020B0306030504020204" pitchFamily="34" charset="0"/>
      <p:regular r:id="rId52"/>
      <p:bold r:id="rId53"/>
      <p:italic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3">
          <p15:clr>
            <a:srgbClr val="A4A3A4"/>
          </p15:clr>
        </p15:guide>
        <p15:guide id="2" orient="horz" pos="5428">
          <p15:clr>
            <a:srgbClr val="000000"/>
          </p15:clr>
        </p15:guide>
        <p15:guide id="3" orient="horz" pos="5091">
          <p15:clr>
            <a:srgbClr val="000000"/>
          </p15:clr>
        </p15:guide>
        <p15:guide id="4" orient="horz" pos="447">
          <p15:clr>
            <a:srgbClr val="000000"/>
          </p15:clr>
        </p15:guide>
        <p15:guide id="5" orient="horz" pos="1193">
          <p15:clr>
            <a:srgbClr val="000000"/>
          </p15:clr>
        </p15:guide>
        <p15:guide id="6" orient="horz" pos="1499">
          <p15:clr>
            <a:srgbClr val="000000"/>
          </p15:clr>
        </p15:guide>
        <p15:guide id="7" orient="horz" pos="2867">
          <p15:clr>
            <a:srgbClr val="000000"/>
          </p15:clr>
        </p15:guide>
        <p15:guide id="8" pos="8006">
          <p15:clr>
            <a:srgbClr val="000000"/>
          </p15:clr>
        </p15:guide>
        <p15:guide id="9" pos="5351">
          <p15:clr>
            <a:srgbClr val="000000"/>
          </p15:clr>
        </p15:guide>
        <p15:guide id="10" pos="9767">
          <p15:clr>
            <a:srgbClr val="000000"/>
          </p15:clr>
        </p15:guide>
        <p15:guide id="11" pos="9664">
          <p15:clr>
            <a:srgbClr val="000000"/>
          </p15:clr>
        </p15:guide>
        <p15:guide id="12" pos="576">
          <p15:clr>
            <a:srgbClr val="000000"/>
          </p15:clr>
        </p15:guide>
        <p15:guide id="14" pos="518">
          <p15:clr>
            <a:srgbClr val="9AA0A6"/>
          </p15:clr>
        </p15:guide>
        <p15:guide id="16" pos="4889">
          <p15:clr>
            <a:srgbClr val="9AA0A6"/>
          </p15:clr>
        </p15:guide>
        <p15:guide id="17" orient="horz" pos="2664">
          <p15:clr>
            <a:srgbClr val="9AA0A6"/>
          </p15:clr>
        </p15:guide>
        <p15:guide id="18" orient="horz" pos="1296">
          <p15:clr>
            <a:srgbClr val="9AA0A6"/>
          </p15:clr>
        </p15:guide>
        <p15:guide id="19" pos="10008">
          <p15:clr>
            <a:srgbClr val="9AA0A6"/>
          </p15:clr>
        </p15:guide>
        <p15:guide id="20" orient="horz" pos="1259">
          <p15:clr>
            <a:srgbClr val="9AA0A6"/>
          </p15:clr>
        </p15:guide>
        <p15:guide id="21" pos="216">
          <p15:clr>
            <a:srgbClr val="9AA0A6"/>
          </p15:clr>
        </p15:guide>
        <p15:guide id="22" pos="672">
          <p15:clr>
            <a:srgbClr val="9AA0A6"/>
          </p15:clr>
        </p15:guide>
        <p15:guide id="23" pos="648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E8F2"/>
    <a:srgbClr val="BEC0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C31EF4-0EB1-40C0-8660-915ECDB293D0}" v="649" dt="2024-01-21T16:27:15.593"/>
    <p1510:client id="{C659AD9A-DF45-4349-99E5-E205304F440E}" v="1862" dt="2024-01-22T15:20:52.724"/>
  </p1510:revLst>
</p1510:revInfo>
</file>

<file path=ppt/tableStyles.xml><?xml version="1.0" encoding="utf-8"?>
<a:tblStyleLst xmlns:a="http://schemas.openxmlformats.org/drawingml/2006/main" def="{6772636D-9BF6-4E22-9A23-41CDD48583E8}">
  <a:tblStyle styleId="{6772636D-9BF6-4E22-9A23-41CDD48583E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21"/>
    <p:restoredTop sz="94673"/>
  </p:normalViewPr>
  <p:slideViewPr>
    <p:cSldViewPr snapToGrid="0">
      <p:cViewPr varScale="1">
        <p:scale>
          <a:sx n="85" d="100"/>
          <a:sy n="85" d="100"/>
        </p:scale>
        <p:origin x="216" y="504"/>
      </p:cViewPr>
      <p:guideLst>
        <p:guide orient="horz" pos="433"/>
        <p:guide orient="horz" pos="5428"/>
        <p:guide orient="horz" pos="5091"/>
        <p:guide orient="horz" pos="447"/>
        <p:guide orient="horz" pos="1193"/>
        <p:guide orient="horz" pos="1499"/>
        <p:guide orient="horz" pos="2867"/>
        <p:guide pos="8006"/>
        <p:guide pos="5351"/>
        <p:guide pos="9767"/>
        <p:guide pos="9664"/>
        <p:guide pos="576"/>
        <p:guide pos="518"/>
        <p:guide pos="4889"/>
        <p:guide orient="horz" pos="2664"/>
        <p:guide orient="horz" pos="1296"/>
        <p:guide pos="10008"/>
        <p:guide orient="horz" pos="1259"/>
        <p:guide pos="216"/>
        <p:guide pos="672"/>
        <p:guide pos="6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A1CB83-3177-1440-929A-BDF2140A3796}" type="doc">
      <dgm:prSet loTypeId="urn:microsoft.com/office/officeart/2009/3/layout/StepUpProcess" loCatId="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pl-PL"/>
        </a:p>
      </dgm:t>
    </dgm:pt>
    <dgm:pt modelId="{4237ADDC-8D7B-4C4B-88D8-C05AD79AF811}">
      <dgm:prSet phldrT="[Tekst]"/>
      <dgm:spPr/>
      <dgm:t>
        <a:bodyPr/>
        <a:lstStyle/>
        <a:p>
          <a:r>
            <a:rPr lang="pl-PL">
              <a:solidFill>
                <a:schemeClr val="bg1"/>
              </a:solidFill>
            </a:rPr>
            <a:t>DEV</a:t>
          </a:r>
          <a:endParaRPr lang="pl-PL" dirty="0">
            <a:solidFill>
              <a:schemeClr val="bg1"/>
            </a:solidFill>
          </a:endParaRPr>
        </a:p>
      </dgm:t>
    </dgm:pt>
    <dgm:pt modelId="{5D20B7FA-A937-AC40-A970-87F53D82C35B}" type="parTrans" cxnId="{0C140161-65AB-0A42-8D84-4AB53B4E7451}">
      <dgm:prSet/>
      <dgm:spPr/>
      <dgm:t>
        <a:bodyPr/>
        <a:lstStyle/>
        <a:p>
          <a:endParaRPr lang="pl-PL"/>
        </a:p>
      </dgm:t>
    </dgm:pt>
    <dgm:pt modelId="{47FF1918-9D07-6044-A2BE-EC6814A6F20B}" type="sibTrans" cxnId="{0C140161-65AB-0A42-8D84-4AB53B4E7451}">
      <dgm:prSet/>
      <dgm:spPr/>
      <dgm:t>
        <a:bodyPr/>
        <a:lstStyle/>
        <a:p>
          <a:endParaRPr lang="pl-PL"/>
        </a:p>
      </dgm:t>
    </dgm:pt>
    <dgm:pt modelId="{6D390F3C-2982-0844-8AEB-19F70CA0B473}">
      <dgm:prSet phldrT="[Tekst]"/>
      <dgm:spPr/>
      <dgm:t>
        <a:bodyPr/>
        <a:lstStyle/>
        <a:p>
          <a:r>
            <a:rPr lang="pl-PL">
              <a:solidFill>
                <a:schemeClr val="bg1"/>
              </a:solidFill>
            </a:rPr>
            <a:t>TEST</a:t>
          </a:r>
          <a:endParaRPr lang="pl-PL" dirty="0">
            <a:solidFill>
              <a:schemeClr val="bg1"/>
            </a:solidFill>
          </a:endParaRPr>
        </a:p>
      </dgm:t>
    </dgm:pt>
    <dgm:pt modelId="{7F3426D9-3558-834C-AB63-AEFB2C1CDB2D}" type="parTrans" cxnId="{22505353-3DFC-2849-BF67-A4B97EA14BCF}">
      <dgm:prSet/>
      <dgm:spPr/>
      <dgm:t>
        <a:bodyPr/>
        <a:lstStyle/>
        <a:p>
          <a:endParaRPr lang="pl-PL"/>
        </a:p>
      </dgm:t>
    </dgm:pt>
    <dgm:pt modelId="{6A2647DC-FC9B-5E45-A9B3-33E9F17E68AC}" type="sibTrans" cxnId="{22505353-3DFC-2849-BF67-A4B97EA14BCF}">
      <dgm:prSet/>
      <dgm:spPr/>
      <dgm:t>
        <a:bodyPr/>
        <a:lstStyle/>
        <a:p>
          <a:endParaRPr lang="pl-PL"/>
        </a:p>
      </dgm:t>
    </dgm:pt>
    <dgm:pt modelId="{19990BDC-85C5-6945-A624-EB9F914A0DE8}">
      <dgm:prSet phldrT="[Tekst]"/>
      <dgm:spPr/>
      <dgm:t>
        <a:bodyPr/>
        <a:lstStyle/>
        <a:p>
          <a:r>
            <a:rPr lang="pl-PL">
              <a:solidFill>
                <a:schemeClr val="bg1"/>
              </a:solidFill>
            </a:rPr>
            <a:t>PROD</a:t>
          </a:r>
          <a:endParaRPr lang="pl-PL" dirty="0">
            <a:solidFill>
              <a:schemeClr val="bg1"/>
            </a:solidFill>
          </a:endParaRPr>
        </a:p>
      </dgm:t>
    </dgm:pt>
    <dgm:pt modelId="{3AEC35AE-2489-6247-9F2B-823753E8B260}" type="parTrans" cxnId="{799B312A-3FB7-FB4D-AFCF-66BAB026B084}">
      <dgm:prSet/>
      <dgm:spPr/>
      <dgm:t>
        <a:bodyPr/>
        <a:lstStyle/>
        <a:p>
          <a:endParaRPr lang="pl-PL"/>
        </a:p>
      </dgm:t>
    </dgm:pt>
    <dgm:pt modelId="{FC5B3FDA-9E40-AA4E-BB26-647F1C0C896F}" type="sibTrans" cxnId="{799B312A-3FB7-FB4D-AFCF-66BAB026B084}">
      <dgm:prSet/>
      <dgm:spPr/>
      <dgm:t>
        <a:bodyPr/>
        <a:lstStyle/>
        <a:p>
          <a:endParaRPr lang="pl-PL"/>
        </a:p>
      </dgm:t>
    </dgm:pt>
    <dgm:pt modelId="{A4339FEF-BA9B-114B-84BF-F175D9C89C99}" type="pres">
      <dgm:prSet presAssocID="{34A1CB83-3177-1440-929A-BDF2140A3796}" presName="rootnode" presStyleCnt="0">
        <dgm:presLayoutVars>
          <dgm:chMax/>
          <dgm:chPref/>
          <dgm:dir/>
          <dgm:animLvl val="lvl"/>
        </dgm:presLayoutVars>
      </dgm:prSet>
      <dgm:spPr/>
    </dgm:pt>
    <dgm:pt modelId="{60AA1701-83DF-CC45-8A96-E744345977AC}" type="pres">
      <dgm:prSet presAssocID="{4237ADDC-8D7B-4C4B-88D8-C05AD79AF811}" presName="composite" presStyleCnt="0"/>
      <dgm:spPr/>
    </dgm:pt>
    <dgm:pt modelId="{AF2C0FC7-4682-654A-BBDE-253C06D79F18}" type="pres">
      <dgm:prSet presAssocID="{4237ADDC-8D7B-4C4B-88D8-C05AD79AF811}" presName="LShape" presStyleLbl="alignNode1" presStyleIdx="0" presStyleCnt="5"/>
      <dgm:spPr>
        <a:ln>
          <a:noFill/>
        </a:ln>
      </dgm:spPr>
    </dgm:pt>
    <dgm:pt modelId="{5262A3D7-0A9F-F340-991B-19FAB07851AF}" type="pres">
      <dgm:prSet presAssocID="{4237ADDC-8D7B-4C4B-88D8-C05AD79AF811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85CB0D7B-6F1A-A34E-8C73-D7627D696A09}" type="pres">
      <dgm:prSet presAssocID="{4237ADDC-8D7B-4C4B-88D8-C05AD79AF811}" presName="Triangle" presStyleLbl="alignNode1" presStyleIdx="1" presStyleCnt="5"/>
      <dgm:spPr>
        <a:ln>
          <a:noFill/>
        </a:ln>
      </dgm:spPr>
    </dgm:pt>
    <dgm:pt modelId="{FADDD099-AC77-0248-A7EE-35D3501D1604}" type="pres">
      <dgm:prSet presAssocID="{47FF1918-9D07-6044-A2BE-EC6814A6F20B}" presName="sibTrans" presStyleCnt="0"/>
      <dgm:spPr/>
    </dgm:pt>
    <dgm:pt modelId="{86350C46-444A-8A49-A82D-1615831CCA1C}" type="pres">
      <dgm:prSet presAssocID="{47FF1918-9D07-6044-A2BE-EC6814A6F20B}" presName="space" presStyleCnt="0"/>
      <dgm:spPr/>
    </dgm:pt>
    <dgm:pt modelId="{B89840C3-1CF3-DD43-820E-29CACA9D9031}" type="pres">
      <dgm:prSet presAssocID="{6D390F3C-2982-0844-8AEB-19F70CA0B473}" presName="composite" presStyleCnt="0"/>
      <dgm:spPr/>
    </dgm:pt>
    <dgm:pt modelId="{47559770-77B3-3B44-A4FF-9A54587BD51D}" type="pres">
      <dgm:prSet presAssocID="{6D390F3C-2982-0844-8AEB-19F70CA0B473}" presName="LShape" presStyleLbl="alignNode1" presStyleIdx="2" presStyleCnt="5"/>
      <dgm:spPr>
        <a:ln>
          <a:noFill/>
        </a:ln>
      </dgm:spPr>
    </dgm:pt>
    <dgm:pt modelId="{AC8D1867-B05A-734F-9233-705C026DDB0F}" type="pres">
      <dgm:prSet presAssocID="{6D390F3C-2982-0844-8AEB-19F70CA0B473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6DFA21E0-0241-754F-A89E-D310B52A4E1E}" type="pres">
      <dgm:prSet presAssocID="{6D390F3C-2982-0844-8AEB-19F70CA0B473}" presName="Triangle" presStyleLbl="alignNode1" presStyleIdx="3" presStyleCnt="5"/>
      <dgm:spPr>
        <a:ln>
          <a:noFill/>
        </a:ln>
      </dgm:spPr>
    </dgm:pt>
    <dgm:pt modelId="{294D802F-BCFC-164A-BD87-FE55D4292427}" type="pres">
      <dgm:prSet presAssocID="{6A2647DC-FC9B-5E45-A9B3-33E9F17E68AC}" presName="sibTrans" presStyleCnt="0"/>
      <dgm:spPr/>
    </dgm:pt>
    <dgm:pt modelId="{357ED83B-02F8-614C-AE3F-99A8DE7DA514}" type="pres">
      <dgm:prSet presAssocID="{6A2647DC-FC9B-5E45-A9B3-33E9F17E68AC}" presName="space" presStyleCnt="0"/>
      <dgm:spPr/>
    </dgm:pt>
    <dgm:pt modelId="{BDC1961D-CE58-EA49-9CFA-B1FD8AE51C6F}" type="pres">
      <dgm:prSet presAssocID="{19990BDC-85C5-6945-A624-EB9F914A0DE8}" presName="composite" presStyleCnt="0"/>
      <dgm:spPr/>
    </dgm:pt>
    <dgm:pt modelId="{DD50685F-562A-114F-A005-34A2974A8C32}" type="pres">
      <dgm:prSet presAssocID="{19990BDC-85C5-6945-A624-EB9F914A0DE8}" presName="LShape" presStyleLbl="alignNode1" presStyleIdx="4" presStyleCnt="5"/>
      <dgm:spPr>
        <a:ln>
          <a:noFill/>
        </a:ln>
      </dgm:spPr>
    </dgm:pt>
    <dgm:pt modelId="{4BE74571-E70D-D64E-9CFC-77A012DC1CBE}" type="pres">
      <dgm:prSet presAssocID="{19990BDC-85C5-6945-A624-EB9F914A0DE8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60A9EF1D-A5C8-D244-88A5-01BBBD44C88E}" type="presOf" srcId="{34A1CB83-3177-1440-929A-BDF2140A3796}" destId="{A4339FEF-BA9B-114B-84BF-F175D9C89C99}" srcOrd="0" destOrd="0" presId="urn:microsoft.com/office/officeart/2009/3/layout/StepUpProcess"/>
    <dgm:cxn modelId="{799B312A-3FB7-FB4D-AFCF-66BAB026B084}" srcId="{34A1CB83-3177-1440-929A-BDF2140A3796}" destId="{19990BDC-85C5-6945-A624-EB9F914A0DE8}" srcOrd="2" destOrd="0" parTransId="{3AEC35AE-2489-6247-9F2B-823753E8B260}" sibTransId="{FC5B3FDA-9E40-AA4E-BB26-647F1C0C896F}"/>
    <dgm:cxn modelId="{7EACA13C-DC56-124C-B734-F0A66654D755}" type="presOf" srcId="{6D390F3C-2982-0844-8AEB-19F70CA0B473}" destId="{AC8D1867-B05A-734F-9233-705C026DDB0F}" srcOrd="0" destOrd="0" presId="urn:microsoft.com/office/officeart/2009/3/layout/StepUpProcess"/>
    <dgm:cxn modelId="{22505353-3DFC-2849-BF67-A4B97EA14BCF}" srcId="{34A1CB83-3177-1440-929A-BDF2140A3796}" destId="{6D390F3C-2982-0844-8AEB-19F70CA0B473}" srcOrd="1" destOrd="0" parTransId="{7F3426D9-3558-834C-AB63-AEFB2C1CDB2D}" sibTransId="{6A2647DC-FC9B-5E45-A9B3-33E9F17E68AC}"/>
    <dgm:cxn modelId="{0C140161-65AB-0A42-8D84-4AB53B4E7451}" srcId="{34A1CB83-3177-1440-929A-BDF2140A3796}" destId="{4237ADDC-8D7B-4C4B-88D8-C05AD79AF811}" srcOrd="0" destOrd="0" parTransId="{5D20B7FA-A937-AC40-A970-87F53D82C35B}" sibTransId="{47FF1918-9D07-6044-A2BE-EC6814A6F20B}"/>
    <dgm:cxn modelId="{407989B9-4A76-1E43-944B-95EAED7B8BE7}" type="presOf" srcId="{19990BDC-85C5-6945-A624-EB9F914A0DE8}" destId="{4BE74571-E70D-D64E-9CFC-77A012DC1CBE}" srcOrd="0" destOrd="0" presId="urn:microsoft.com/office/officeart/2009/3/layout/StepUpProcess"/>
    <dgm:cxn modelId="{38B381ED-963A-5E4C-AD25-564FC2E09F70}" type="presOf" srcId="{4237ADDC-8D7B-4C4B-88D8-C05AD79AF811}" destId="{5262A3D7-0A9F-F340-991B-19FAB07851AF}" srcOrd="0" destOrd="0" presId="urn:microsoft.com/office/officeart/2009/3/layout/StepUpProcess"/>
    <dgm:cxn modelId="{A2F453E5-41DD-BF44-B89A-04AEA89AA94F}" type="presParOf" srcId="{A4339FEF-BA9B-114B-84BF-F175D9C89C99}" destId="{60AA1701-83DF-CC45-8A96-E744345977AC}" srcOrd="0" destOrd="0" presId="urn:microsoft.com/office/officeart/2009/3/layout/StepUpProcess"/>
    <dgm:cxn modelId="{9A909332-1ADD-1945-B6B1-2008E65DDAE5}" type="presParOf" srcId="{60AA1701-83DF-CC45-8A96-E744345977AC}" destId="{AF2C0FC7-4682-654A-BBDE-253C06D79F18}" srcOrd="0" destOrd="0" presId="urn:microsoft.com/office/officeart/2009/3/layout/StepUpProcess"/>
    <dgm:cxn modelId="{8F121909-4538-364F-B833-85FA1392759A}" type="presParOf" srcId="{60AA1701-83DF-CC45-8A96-E744345977AC}" destId="{5262A3D7-0A9F-F340-991B-19FAB07851AF}" srcOrd="1" destOrd="0" presId="urn:microsoft.com/office/officeart/2009/3/layout/StepUpProcess"/>
    <dgm:cxn modelId="{E97E806F-43E1-5946-891E-AB7DC5052B2C}" type="presParOf" srcId="{60AA1701-83DF-CC45-8A96-E744345977AC}" destId="{85CB0D7B-6F1A-A34E-8C73-D7627D696A09}" srcOrd="2" destOrd="0" presId="urn:microsoft.com/office/officeart/2009/3/layout/StepUpProcess"/>
    <dgm:cxn modelId="{5857505C-3961-C347-A281-42A69E130EDA}" type="presParOf" srcId="{A4339FEF-BA9B-114B-84BF-F175D9C89C99}" destId="{FADDD099-AC77-0248-A7EE-35D3501D1604}" srcOrd="1" destOrd="0" presId="urn:microsoft.com/office/officeart/2009/3/layout/StepUpProcess"/>
    <dgm:cxn modelId="{DC1CED4A-6E42-4942-A3A3-C35C0E437030}" type="presParOf" srcId="{FADDD099-AC77-0248-A7EE-35D3501D1604}" destId="{86350C46-444A-8A49-A82D-1615831CCA1C}" srcOrd="0" destOrd="0" presId="urn:microsoft.com/office/officeart/2009/3/layout/StepUpProcess"/>
    <dgm:cxn modelId="{D4572C51-0A43-2340-B4BB-6C9988880216}" type="presParOf" srcId="{A4339FEF-BA9B-114B-84BF-F175D9C89C99}" destId="{B89840C3-1CF3-DD43-820E-29CACA9D9031}" srcOrd="2" destOrd="0" presId="urn:microsoft.com/office/officeart/2009/3/layout/StepUpProcess"/>
    <dgm:cxn modelId="{BD3681FD-6BFB-5D49-96E7-381D6160DE38}" type="presParOf" srcId="{B89840C3-1CF3-DD43-820E-29CACA9D9031}" destId="{47559770-77B3-3B44-A4FF-9A54587BD51D}" srcOrd="0" destOrd="0" presId="urn:microsoft.com/office/officeart/2009/3/layout/StepUpProcess"/>
    <dgm:cxn modelId="{2916C2F8-BF68-7141-BF91-F5C55EF86DE3}" type="presParOf" srcId="{B89840C3-1CF3-DD43-820E-29CACA9D9031}" destId="{AC8D1867-B05A-734F-9233-705C026DDB0F}" srcOrd="1" destOrd="0" presId="urn:microsoft.com/office/officeart/2009/3/layout/StepUpProcess"/>
    <dgm:cxn modelId="{318B474C-02C8-0545-BD14-1BDB652E9A1A}" type="presParOf" srcId="{B89840C3-1CF3-DD43-820E-29CACA9D9031}" destId="{6DFA21E0-0241-754F-A89E-D310B52A4E1E}" srcOrd="2" destOrd="0" presId="urn:microsoft.com/office/officeart/2009/3/layout/StepUpProcess"/>
    <dgm:cxn modelId="{CA771AD3-FB7D-2E45-9EF8-F175758B7EBD}" type="presParOf" srcId="{A4339FEF-BA9B-114B-84BF-F175D9C89C99}" destId="{294D802F-BCFC-164A-BD87-FE55D4292427}" srcOrd="3" destOrd="0" presId="urn:microsoft.com/office/officeart/2009/3/layout/StepUpProcess"/>
    <dgm:cxn modelId="{8198ED15-2856-474B-A37F-6FDDAD3FE21D}" type="presParOf" srcId="{294D802F-BCFC-164A-BD87-FE55D4292427}" destId="{357ED83B-02F8-614C-AE3F-99A8DE7DA514}" srcOrd="0" destOrd="0" presId="urn:microsoft.com/office/officeart/2009/3/layout/StepUpProcess"/>
    <dgm:cxn modelId="{3BBBE19E-BB1D-B245-8EE1-72C027CCB989}" type="presParOf" srcId="{A4339FEF-BA9B-114B-84BF-F175D9C89C99}" destId="{BDC1961D-CE58-EA49-9CFA-B1FD8AE51C6F}" srcOrd="4" destOrd="0" presId="urn:microsoft.com/office/officeart/2009/3/layout/StepUpProcess"/>
    <dgm:cxn modelId="{F1C908D1-AD06-9242-862C-2F849146F3AF}" type="presParOf" srcId="{BDC1961D-CE58-EA49-9CFA-B1FD8AE51C6F}" destId="{DD50685F-562A-114F-A005-34A2974A8C32}" srcOrd="0" destOrd="0" presId="urn:microsoft.com/office/officeart/2009/3/layout/StepUpProcess"/>
    <dgm:cxn modelId="{093997AF-024C-1047-A1FE-70747234EA4D}" type="presParOf" srcId="{BDC1961D-CE58-EA49-9CFA-B1FD8AE51C6F}" destId="{4BE74571-E70D-D64E-9CFC-77A012DC1CBE}" srcOrd="1" destOrd="0" presId="urn:microsoft.com/office/officeart/2009/3/layout/StepUpProcess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2C0FC7-4682-654A-BBDE-253C06D79F18}">
      <dsp:nvSpPr>
        <dsp:cNvPr id="0" name=""/>
        <dsp:cNvSpPr/>
      </dsp:nvSpPr>
      <dsp:spPr>
        <a:xfrm rot="5400000">
          <a:off x="676898" y="2360693"/>
          <a:ext cx="2025779" cy="3370852"/>
        </a:xfrm>
        <a:prstGeom prst="corner">
          <a:avLst>
            <a:gd name="adj1" fmla="val 16120"/>
            <a:gd name="adj2" fmla="val 1611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62A3D7-0A9F-F340-991B-19FAB07851AF}">
      <dsp:nvSpPr>
        <dsp:cNvPr id="0" name=""/>
        <dsp:cNvSpPr/>
      </dsp:nvSpPr>
      <dsp:spPr>
        <a:xfrm>
          <a:off x="338744" y="3367852"/>
          <a:ext cx="3043224" cy="26675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6500" kern="1200">
              <a:solidFill>
                <a:schemeClr val="bg1"/>
              </a:solidFill>
            </a:rPr>
            <a:t>DEV</a:t>
          </a:r>
          <a:endParaRPr lang="pl-PL" sz="6500" kern="1200" dirty="0">
            <a:solidFill>
              <a:schemeClr val="bg1"/>
            </a:solidFill>
          </a:endParaRPr>
        </a:p>
      </dsp:txBody>
      <dsp:txXfrm>
        <a:off x="338744" y="3367852"/>
        <a:ext cx="3043224" cy="2667564"/>
      </dsp:txXfrm>
    </dsp:sp>
    <dsp:sp modelId="{85CB0D7B-6F1A-A34E-8C73-D7627D696A09}">
      <dsp:nvSpPr>
        <dsp:cNvPr id="0" name=""/>
        <dsp:cNvSpPr/>
      </dsp:nvSpPr>
      <dsp:spPr>
        <a:xfrm>
          <a:off x="2807775" y="2112527"/>
          <a:ext cx="574193" cy="574193"/>
        </a:xfrm>
        <a:prstGeom prst="triangle">
          <a:avLst>
            <a:gd name="adj" fmla="val 1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559770-77B3-3B44-A4FF-9A54587BD51D}">
      <dsp:nvSpPr>
        <dsp:cNvPr id="0" name=""/>
        <dsp:cNvSpPr/>
      </dsp:nvSpPr>
      <dsp:spPr>
        <a:xfrm rot="5400000">
          <a:off x="4402398" y="1438814"/>
          <a:ext cx="2025779" cy="3370852"/>
        </a:xfrm>
        <a:prstGeom prst="corner">
          <a:avLst>
            <a:gd name="adj1" fmla="val 16120"/>
            <a:gd name="adj2" fmla="val 1611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8D1867-B05A-734F-9233-705C026DDB0F}">
      <dsp:nvSpPr>
        <dsp:cNvPr id="0" name=""/>
        <dsp:cNvSpPr/>
      </dsp:nvSpPr>
      <dsp:spPr>
        <a:xfrm>
          <a:off x="4064245" y="2445973"/>
          <a:ext cx="3043224" cy="26675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6500" kern="1200">
              <a:solidFill>
                <a:schemeClr val="bg1"/>
              </a:solidFill>
            </a:rPr>
            <a:t>TEST</a:t>
          </a:r>
          <a:endParaRPr lang="pl-PL" sz="6500" kern="1200" dirty="0">
            <a:solidFill>
              <a:schemeClr val="bg1"/>
            </a:solidFill>
          </a:endParaRPr>
        </a:p>
      </dsp:txBody>
      <dsp:txXfrm>
        <a:off x="4064245" y="2445973"/>
        <a:ext cx="3043224" cy="2667564"/>
      </dsp:txXfrm>
    </dsp:sp>
    <dsp:sp modelId="{6DFA21E0-0241-754F-A89E-D310B52A4E1E}">
      <dsp:nvSpPr>
        <dsp:cNvPr id="0" name=""/>
        <dsp:cNvSpPr/>
      </dsp:nvSpPr>
      <dsp:spPr>
        <a:xfrm>
          <a:off x="6533276" y="1190649"/>
          <a:ext cx="574193" cy="574193"/>
        </a:xfrm>
        <a:prstGeom prst="triangle">
          <a:avLst>
            <a:gd name="adj" fmla="val 1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50685F-562A-114F-A005-34A2974A8C32}">
      <dsp:nvSpPr>
        <dsp:cNvPr id="0" name=""/>
        <dsp:cNvSpPr/>
      </dsp:nvSpPr>
      <dsp:spPr>
        <a:xfrm rot="5400000">
          <a:off x="8127899" y="516935"/>
          <a:ext cx="2025779" cy="3370852"/>
        </a:xfrm>
        <a:prstGeom prst="corner">
          <a:avLst>
            <a:gd name="adj1" fmla="val 16120"/>
            <a:gd name="adj2" fmla="val 1611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E74571-E70D-D64E-9CFC-77A012DC1CBE}">
      <dsp:nvSpPr>
        <dsp:cNvPr id="0" name=""/>
        <dsp:cNvSpPr/>
      </dsp:nvSpPr>
      <dsp:spPr>
        <a:xfrm>
          <a:off x="7789746" y="1524094"/>
          <a:ext cx="3043224" cy="26675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6500" kern="1200">
              <a:solidFill>
                <a:schemeClr val="bg1"/>
              </a:solidFill>
            </a:rPr>
            <a:t>PROD</a:t>
          </a:r>
          <a:endParaRPr lang="pl-PL" sz="6500" kern="1200" dirty="0">
            <a:solidFill>
              <a:schemeClr val="bg1"/>
            </a:solidFill>
          </a:endParaRPr>
        </a:p>
      </dsp:txBody>
      <dsp:txXfrm>
        <a:off x="7789746" y="1524094"/>
        <a:ext cx="3043224" cy="26675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898949" y="4689515"/>
            <a:ext cx="4944217" cy="4442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23266bf917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123266bf917_0_170:notes"/>
          <p:cNvSpPr txBox="1">
            <a:spLocks noGrp="1"/>
          </p:cNvSpPr>
          <p:nvPr>
            <p:ph type="body" idx="1"/>
          </p:nvPr>
        </p:nvSpPr>
        <p:spPr>
          <a:xfrm>
            <a:off x="898949" y="4689515"/>
            <a:ext cx="4944300" cy="4442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197955479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2197955479b_0_0:notes"/>
          <p:cNvSpPr txBox="1">
            <a:spLocks noGrp="1"/>
          </p:cNvSpPr>
          <p:nvPr>
            <p:ph type="body" idx="1"/>
          </p:nvPr>
        </p:nvSpPr>
        <p:spPr>
          <a:xfrm>
            <a:off x="898949" y="4689515"/>
            <a:ext cx="4944300" cy="4442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39709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197955479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2197955479b_0_0:notes"/>
          <p:cNvSpPr txBox="1">
            <a:spLocks noGrp="1"/>
          </p:cNvSpPr>
          <p:nvPr>
            <p:ph type="body" idx="1"/>
          </p:nvPr>
        </p:nvSpPr>
        <p:spPr>
          <a:xfrm>
            <a:off x="898949" y="4689515"/>
            <a:ext cx="4944300" cy="4442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06885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c30b9551cf_0_3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c30b9551cf_0_341:notes"/>
          <p:cNvSpPr txBox="1">
            <a:spLocks noGrp="1"/>
          </p:cNvSpPr>
          <p:nvPr>
            <p:ph type="body" idx="1"/>
          </p:nvPr>
        </p:nvSpPr>
        <p:spPr>
          <a:xfrm>
            <a:off x="898949" y="4689515"/>
            <a:ext cx="4944300" cy="4442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12127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c30b9551cf_0_3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c30b9551cf_0_341:notes"/>
          <p:cNvSpPr txBox="1">
            <a:spLocks noGrp="1"/>
          </p:cNvSpPr>
          <p:nvPr>
            <p:ph type="body" idx="1"/>
          </p:nvPr>
        </p:nvSpPr>
        <p:spPr>
          <a:xfrm>
            <a:off x="898949" y="4689515"/>
            <a:ext cx="4944300" cy="4442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07959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/>
              <a:t>Multiwersum</a:t>
            </a:r>
            <a:r>
              <a:rPr lang="pl-PL" dirty="0"/>
              <a:t> – świat </a:t>
            </a:r>
            <a:r>
              <a:rPr lang="pl-PL" dirty="0" err="1"/>
              <a:t>Dev</a:t>
            </a:r>
            <a:r>
              <a:rPr lang="pl-PL" dirty="0"/>
              <a:t> i </a:t>
            </a:r>
            <a:r>
              <a:rPr lang="pl-PL" dirty="0" err="1"/>
              <a:t>DevOps</a:t>
            </a:r>
            <a:r>
              <a:rPr lang="pl-PL" dirty="0"/>
              <a:t>/</a:t>
            </a:r>
            <a:r>
              <a:rPr lang="pl-PL" dirty="0" err="1"/>
              <a:t>SysOps</a:t>
            </a:r>
            <a:r>
              <a:rPr lang="pl-PL" dirty="0"/>
              <a:t> jako odrębne światy, ale czy na pewno?</a:t>
            </a:r>
          </a:p>
          <a:p>
            <a:r>
              <a:rPr lang="pl-PL" dirty="0"/>
              <a:t>Zależność jest taka, że świat </a:t>
            </a:r>
            <a:r>
              <a:rPr lang="pl-PL" dirty="0" err="1"/>
              <a:t>Dev</a:t>
            </a:r>
            <a:r>
              <a:rPr lang="pl-PL" dirty="0"/>
              <a:t> używa produktów świata </a:t>
            </a:r>
            <a:r>
              <a:rPr lang="pl-PL" dirty="0" err="1"/>
              <a:t>DevOps</a:t>
            </a:r>
            <a:r>
              <a:rPr lang="pl-PL" dirty="0"/>
              <a:t>/</a:t>
            </a:r>
            <a:r>
              <a:rPr lang="pl-PL" dirty="0" err="1"/>
              <a:t>SysOps</a:t>
            </a:r>
            <a:r>
              <a:rPr lang="pl-PL" dirty="0"/>
              <a:t> dlatego </a:t>
            </a:r>
            <a:r>
              <a:rPr lang="pl-PL" dirty="0" err="1"/>
              <a:t>Dev</a:t>
            </a:r>
            <a:r>
              <a:rPr lang="pl-PL" dirty="0"/>
              <a:t> jest w tym </a:t>
            </a:r>
            <a:r>
              <a:rPr lang="pl-PL" dirty="0" err="1"/>
              <a:t>przypadkuklientem</a:t>
            </a: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818081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c30b9551cf_0_3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c30b9551cf_0_341:notes"/>
          <p:cNvSpPr txBox="1">
            <a:spLocks noGrp="1"/>
          </p:cNvSpPr>
          <p:nvPr>
            <p:ph type="body" idx="1"/>
          </p:nvPr>
        </p:nvSpPr>
        <p:spPr>
          <a:xfrm>
            <a:off x="898949" y="4689515"/>
            <a:ext cx="4944300" cy="4442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9629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c30b9551cf_0_3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c30b9551cf_0_341:notes"/>
          <p:cNvSpPr txBox="1">
            <a:spLocks noGrp="1"/>
          </p:cNvSpPr>
          <p:nvPr>
            <p:ph type="body" idx="1"/>
          </p:nvPr>
        </p:nvSpPr>
        <p:spPr>
          <a:xfrm>
            <a:off x="898949" y="4689515"/>
            <a:ext cx="4944300" cy="4442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40050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c30b9551cf_0_3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c30b9551cf_0_341:notes"/>
          <p:cNvSpPr txBox="1">
            <a:spLocks noGrp="1"/>
          </p:cNvSpPr>
          <p:nvPr>
            <p:ph type="body" idx="1"/>
          </p:nvPr>
        </p:nvSpPr>
        <p:spPr>
          <a:xfrm>
            <a:off x="898949" y="4689515"/>
            <a:ext cx="4944300" cy="4442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226942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c30b9551cf_0_3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c30b9551cf_0_341:notes"/>
          <p:cNvSpPr txBox="1">
            <a:spLocks noGrp="1"/>
          </p:cNvSpPr>
          <p:nvPr>
            <p:ph type="body" idx="1"/>
          </p:nvPr>
        </p:nvSpPr>
        <p:spPr>
          <a:xfrm>
            <a:off x="898949" y="4689515"/>
            <a:ext cx="4944300" cy="4442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23848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123266bf917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5" name="Google Shape;745;g123266bf917_0_159:notes"/>
          <p:cNvSpPr txBox="1">
            <a:spLocks noGrp="1"/>
          </p:cNvSpPr>
          <p:nvPr>
            <p:ph type="body" idx="1"/>
          </p:nvPr>
        </p:nvSpPr>
        <p:spPr>
          <a:xfrm>
            <a:off x="898949" y="4689515"/>
            <a:ext cx="4944300" cy="4442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197955479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2197955479b_0_0:notes"/>
          <p:cNvSpPr txBox="1">
            <a:spLocks noGrp="1"/>
          </p:cNvSpPr>
          <p:nvPr>
            <p:ph type="body" idx="1"/>
          </p:nvPr>
        </p:nvSpPr>
        <p:spPr>
          <a:xfrm>
            <a:off x="898949" y="4689515"/>
            <a:ext cx="4944300" cy="4442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c30b9551cf_0_3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c30b9551cf_0_341:notes"/>
          <p:cNvSpPr txBox="1">
            <a:spLocks noGrp="1"/>
          </p:cNvSpPr>
          <p:nvPr>
            <p:ph type="body" idx="1"/>
          </p:nvPr>
        </p:nvSpPr>
        <p:spPr>
          <a:xfrm>
            <a:off x="898949" y="4689515"/>
            <a:ext cx="4944300" cy="4442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6121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c30b9551cf_0_3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c30b9551cf_0_341:notes"/>
          <p:cNvSpPr txBox="1">
            <a:spLocks noGrp="1"/>
          </p:cNvSpPr>
          <p:nvPr>
            <p:ph type="body" idx="1"/>
          </p:nvPr>
        </p:nvSpPr>
        <p:spPr>
          <a:xfrm>
            <a:off x="898949" y="4689515"/>
            <a:ext cx="4944300" cy="4442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2478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c4460ed399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1c4460ed399_0_25:notes"/>
          <p:cNvSpPr txBox="1">
            <a:spLocks noGrp="1"/>
          </p:cNvSpPr>
          <p:nvPr>
            <p:ph type="body" idx="1"/>
          </p:nvPr>
        </p:nvSpPr>
        <p:spPr>
          <a:xfrm>
            <a:off x="898949" y="4689515"/>
            <a:ext cx="4944300" cy="4442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c4460ed399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1c4460ed399_0_25:notes"/>
          <p:cNvSpPr txBox="1">
            <a:spLocks noGrp="1"/>
          </p:cNvSpPr>
          <p:nvPr>
            <p:ph type="body" idx="1"/>
          </p:nvPr>
        </p:nvSpPr>
        <p:spPr>
          <a:xfrm>
            <a:off x="898949" y="4689515"/>
            <a:ext cx="4944300" cy="4442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01325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c4460ed399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1c4460ed399_0_25:notes"/>
          <p:cNvSpPr txBox="1">
            <a:spLocks noGrp="1"/>
          </p:cNvSpPr>
          <p:nvPr>
            <p:ph type="body" idx="1"/>
          </p:nvPr>
        </p:nvSpPr>
        <p:spPr>
          <a:xfrm>
            <a:off x="898949" y="4689515"/>
            <a:ext cx="4944300" cy="4442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75449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197955479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2197955479b_0_0:notes"/>
          <p:cNvSpPr txBox="1">
            <a:spLocks noGrp="1"/>
          </p:cNvSpPr>
          <p:nvPr>
            <p:ph type="body" idx="1"/>
          </p:nvPr>
        </p:nvSpPr>
        <p:spPr>
          <a:xfrm>
            <a:off x="898949" y="4689515"/>
            <a:ext cx="4944300" cy="4442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54290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c30b9551cf_0_3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c30b9551cf_0_341:notes"/>
          <p:cNvSpPr txBox="1">
            <a:spLocks noGrp="1"/>
          </p:cNvSpPr>
          <p:nvPr>
            <p:ph type="body" idx="1"/>
          </p:nvPr>
        </p:nvSpPr>
        <p:spPr>
          <a:xfrm>
            <a:off x="898949" y="4689515"/>
            <a:ext cx="4944300" cy="4442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4866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owy ze zdjęciem">
  <p:cSld name="tytułowy ze zdjęciem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712902" y="7904329"/>
            <a:ext cx="2793356" cy="93604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body" idx="1"/>
          </p:nvPr>
        </p:nvSpPr>
        <p:spPr>
          <a:xfrm>
            <a:off x="914400" y="7680960"/>
            <a:ext cx="11892000" cy="3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Open Sans Light"/>
              <a:buNone/>
              <a:defRPr sz="220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228600" algn="l" rtl="0">
              <a:lnSpc>
                <a:spcPct val="120000"/>
              </a:lnSpc>
              <a:spcBef>
                <a:spcPts val="601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 Light"/>
              <a:buNone/>
              <a:defRPr sz="1800">
                <a:solidFill>
                  <a:srgbClr val="000000"/>
                </a:solidFill>
              </a:defRPr>
            </a:lvl2pPr>
            <a:lvl3pPr marL="1371600" lvl="2" indent="-228600" algn="l" rtl="0">
              <a:lnSpc>
                <a:spcPct val="120000"/>
              </a:lnSpc>
              <a:spcBef>
                <a:spcPts val="601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3pPr>
            <a:lvl4pPr marL="1828800" lvl="3" indent="-228600" algn="l" rtl="0">
              <a:lnSpc>
                <a:spcPct val="120000"/>
              </a:lnSpc>
              <a:spcBef>
                <a:spcPts val="601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 Light"/>
              <a:buNone/>
              <a:defRPr sz="1800">
                <a:solidFill>
                  <a:srgbClr val="000000"/>
                </a:solidFill>
              </a:defRPr>
            </a:lvl4pPr>
            <a:lvl5pPr marL="2286000" lvl="4" indent="-228600" algn="l" rtl="0">
              <a:lnSpc>
                <a:spcPct val="120000"/>
              </a:lnSpc>
              <a:spcBef>
                <a:spcPts val="601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 Light"/>
              <a:buNone/>
              <a:defRPr sz="1800">
                <a:solidFill>
                  <a:srgbClr val="000000"/>
                </a:solidFill>
              </a:defRPr>
            </a:lvl5pPr>
            <a:lvl6pPr marL="2743200" lvl="5" indent="-396620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6pPr>
            <a:lvl7pPr marL="3200400" lvl="6" indent="-396620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7pPr>
            <a:lvl8pPr marL="3657600" lvl="7" indent="-396621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8pPr>
            <a:lvl9pPr marL="4114800" lvl="8" indent="-396621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body" idx="2"/>
          </p:nvPr>
        </p:nvSpPr>
        <p:spPr>
          <a:xfrm>
            <a:off x="914400" y="6400800"/>
            <a:ext cx="11892000" cy="15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6468"/>
              <a:buFont typeface="Open Sans Light"/>
              <a:buNone/>
              <a:defRPr sz="44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96621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2pPr>
            <a:lvl3pPr marL="1371600" lvl="2" indent="-396620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‒"/>
              <a:defRPr/>
            </a:lvl3pPr>
            <a:lvl4pPr marL="1828800" lvl="3" indent="-396620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4pPr>
            <a:lvl5pPr marL="2286000" lvl="4" indent="-396620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5pPr>
            <a:lvl6pPr marL="2743200" lvl="5" indent="-396620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6pPr>
            <a:lvl7pPr marL="3200400" lvl="6" indent="-396620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7pPr>
            <a:lvl8pPr marL="3657600" lvl="7" indent="-396621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8pPr>
            <a:lvl9pPr marL="4114800" lvl="8" indent="-396621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>
            <a:spLocks noGrp="1"/>
          </p:cNvSpPr>
          <p:nvPr>
            <p:ph type="pic" idx="3"/>
          </p:nvPr>
        </p:nvSpPr>
        <p:spPr>
          <a:xfrm>
            <a:off x="1" y="0"/>
            <a:ext cx="16256100" cy="61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None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Char char="•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Arial"/>
              <a:buChar char="‒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Char char="•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Char char="•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bloki tekstu">
  <p:cSld name="4 bloki tekstu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56453" y="8775733"/>
            <a:ext cx="860094" cy="287998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3"/>
          <p:cNvSpPr txBox="1">
            <a:spLocks noGrp="1"/>
          </p:cNvSpPr>
          <p:nvPr>
            <p:ph type="body" idx="1"/>
          </p:nvPr>
        </p:nvSpPr>
        <p:spPr>
          <a:xfrm>
            <a:off x="821972" y="1892808"/>
            <a:ext cx="3276000" cy="62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marR="0" lvl="0" indent="-228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 Light"/>
              <a:buNone/>
              <a:defRPr sz="16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96621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46"/>
              <a:buChar char="•"/>
              <a:defRPr/>
            </a:lvl2pPr>
            <a:lvl3pPr marL="1371600" lvl="2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‒"/>
              <a:defRPr/>
            </a:lvl3pPr>
            <a:lvl4pPr marL="1828800" lvl="3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4pPr>
            <a:lvl5pPr marL="2286000" lvl="4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5pPr>
            <a:lvl6pPr marL="2743200" lvl="5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6pPr>
            <a:lvl7pPr marL="3200400" lvl="6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7pPr>
            <a:lvl8pPr marL="3657600" lvl="7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8pPr>
            <a:lvl9pPr marL="4114800" lvl="8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body" idx="2"/>
          </p:nvPr>
        </p:nvSpPr>
        <p:spPr>
          <a:xfrm>
            <a:off x="4606076" y="1892808"/>
            <a:ext cx="3276000" cy="62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marR="0" lvl="0" indent="-228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 Light"/>
              <a:buNone/>
              <a:defRPr sz="16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96621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46"/>
              <a:buChar char="•"/>
              <a:defRPr/>
            </a:lvl2pPr>
            <a:lvl3pPr marL="1371600" lvl="2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‒"/>
              <a:defRPr/>
            </a:lvl3pPr>
            <a:lvl4pPr marL="1828800" lvl="3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4pPr>
            <a:lvl5pPr marL="2286000" lvl="4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5pPr>
            <a:lvl6pPr marL="2743200" lvl="5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6pPr>
            <a:lvl7pPr marL="3200400" lvl="6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7pPr>
            <a:lvl8pPr marL="3657600" lvl="7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8pPr>
            <a:lvl9pPr marL="4114800" lvl="8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body" idx="3"/>
          </p:nvPr>
        </p:nvSpPr>
        <p:spPr>
          <a:xfrm>
            <a:off x="8415491" y="1892808"/>
            <a:ext cx="3276000" cy="62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marR="0" lvl="0" indent="-228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 Light"/>
              <a:buNone/>
              <a:defRPr sz="16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96621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46"/>
              <a:buChar char="•"/>
              <a:defRPr/>
            </a:lvl2pPr>
            <a:lvl3pPr marL="1371600" lvl="2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‒"/>
              <a:defRPr/>
            </a:lvl3pPr>
            <a:lvl4pPr marL="1828800" lvl="3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4pPr>
            <a:lvl5pPr marL="2286000" lvl="4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5pPr>
            <a:lvl6pPr marL="2743200" lvl="5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6pPr>
            <a:lvl7pPr marL="3200400" lvl="6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7pPr>
            <a:lvl8pPr marL="3657600" lvl="7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8pPr>
            <a:lvl9pPr marL="4114800" lvl="8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body" idx="4"/>
          </p:nvPr>
        </p:nvSpPr>
        <p:spPr>
          <a:xfrm>
            <a:off x="12224001" y="1892808"/>
            <a:ext cx="3276000" cy="62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marR="0" lvl="0" indent="-228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 Light"/>
              <a:buNone/>
              <a:defRPr sz="16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96621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46"/>
              <a:buChar char="•"/>
              <a:defRPr/>
            </a:lvl2pPr>
            <a:lvl3pPr marL="1371600" lvl="2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‒"/>
              <a:defRPr/>
            </a:lvl3pPr>
            <a:lvl4pPr marL="1828800" lvl="3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4pPr>
            <a:lvl5pPr marL="2286000" lvl="4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5pPr>
            <a:lvl6pPr marL="2743200" lvl="5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6pPr>
            <a:lvl7pPr marL="3200400" lvl="6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7pPr>
            <a:lvl8pPr marL="3657600" lvl="7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8pPr>
            <a:lvl9pPr marL="4114800" lvl="8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ldNum" idx="12"/>
          </p:nvPr>
        </p:nvSpPr>
        <p:spPr>
          <a:xfrm>
            <a:off x="15514806" y="139700"/>
            <a:ext cx="458932" cy="3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body" idx="5"/>
          </p:nvPr>
        </p:nvSpPr>
        <p:spPr>
          <a:xfrm>
            <a:off x="10931856" y="139700"/>
            <a:ext cx="4573407" cy="3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58"/>
              <a:buFont typeface="Open Sans Light"/>
              <a:buNone/>
              <a:defRPr sz="1400" b="1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96621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2pPr>
            <a:lvl3pPr marL="1371600" lvl="2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‒"/>
              <a:defRPr/>
            </a:lvl3pPr>
            <a:lvl4pPr marL="1828800" lvl="3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4pPr>
            <a:lvl5pPr marL="2286000" lvl="4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5pPr>
            <a:lvl6pPr marL="2743200" lvl="5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6pPr>
            <a:lvl7pPr marL="3200400" lvl="6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7pPr>
            <a:lvl8pPr marL="3657600" lvl="7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8pPr>
            <a:lvl9pPr marL="4114800" lvl="8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>
            <a:off x="914400" y="685800"/>
            <a:ext cx="144291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Light"/>
              <a:buNone/>
              <a:defRPr sz="3200" b="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wykres + tekst">
  <p:cSld name="1 wykres + teks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56453" y="8775733"/>
            <a:ext cx="860094" cy="287998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>
            <a:spLocks noGrp="1"/>
          </p:cNvSpPr>
          <p:nvPr>
            <p:ph type="chart" idx="2"/>
          </p:nvPr>
        </p:nvSpPr>
        <p:spPr>
          <a:xfrm>
            <a:off x="914400" y="3341629"/>
            <a:ext cx="14692800" cy="52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None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Char char="•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Arial"/>
              <a:buChar char="‒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Char char="•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Char char="•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body" idx="1"/>
          </p:nvPr>
        </p:nvSpPr>
        <p:spPr>
          <a:xfrm>
            <a:off x="914400" y="1895457"/>
            <a:ext cx="14429100" cy="13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marR="0" lvl="0" indent="-228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 Light"/>
              <a:buNone/>
              <a:defRPr sz="16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96621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46"/>
              <a:buChar char="•"/>
              <a:defRPr/>
            </a:lvl2pPr>
            <a:lvl3pPr marL="1371600" lvl="2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‒"/>
              <a:defRPr/>
            </a:lvl3pPr>
            <a:lvl4pPr marL="1828800" lvl="3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4pPr>
            <a:lvl5pPr marL="2286000" lvl="4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5pPr>
            <a:lvl6pPr marL="2743200" lvl="5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6pPr>
            <a:lvl7pPr marL="3200400" lvl="6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7pPr>
            <a:lvl8pPr marL="3657600" lvl="7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8pPr>
            <a:lvl9pPr marL="4114800" lvl="8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14"/>
          <p:cNvSpPr txBox="1">
            <a:spLocks noGrp="1"/>
          </p:cNvSpPr>
          <p:nvPr>
            <p:ph type="sldNum" idx="12"/>
          </p:nvPr>
        </p:nvSpPr>
        <p:spPr>
          <a:xfrm>
            <a:off x="15514806" y="139700"/>
            <a:ext cx="458932" cy="3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body" idx="3"/>
          </p:nvPr>
        </p:nvSpPr>
        <p:spPr>
          <a:xfrm>
            <a:off x="10931856" y="139700"/>
            <a:ext cx="4573407" cy="3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58"/>
              <a:buFont typeface="Open Sans Light"/>
              <a:buNone/>
              <a:defRPr sz="1400" b="1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96621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2pPr>
            <a:lvl3pPr marL="1371600" lvl="2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‒"/>
              <a:defRPr/>
            </a:lvl3pPr>
            <a:lvl4pPr marL="1828800" lvl="3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4pPr>
            <a:lvl5pPr marL="2286000" lvl="4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5pPr>
            <a:lvl6pPr marL="2743200" lvl="5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6pPr>
            <a:lvl7pPr marL="3200400" lvl="6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7pPr>
            <a:lvl8pPr marL="3657600" lvl="7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8pPr>
            <a:lvl9pPr marL="4114800" lvl="8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title"/>
          </p:nvPr>
        </p:nvSpPr>
        <p:spPr>
          <a:xfrm>
            <a:off x="914400" y="685800"/>
            <a:ext cx="144291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Light"/>
              <a:buNone/>
              <a:defRPr sz="3200" b="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body" idx="4"/>
          </p:nvPr>
        </p:nvSpPr>
        <p:spPr>
          <a:xfrm>
            <a:off x="827088" y="8645452"/>
            <a:ext cx="8128000" cy="28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lvl="0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64"/>
              <a:buFont typeface="Open Sans Light"/>
              <a:buNone/>
              <a:defRPr sz="1200"/>
            </a:lvl1pPr>
            <a:lvl2pPr marL="914400" lvl="1" indent="-340614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1764"/>
              <a:buFont typeface="Open Sans Light"/>
              <a:buChar char="•"/>
              <a:defRPr sz="1200"/>
            </a:lvl2pPr>
            <a:lvl3pPr marL="1371600" lvl="2" indent="-340614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1764"/>
              <a:buChar char="‒"/>
              <a:defRPr sz="1200"/>
            </a:lvl3pPr>
            <a:lvl4pPr marL="1828800" lvl="3" indent="-340614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1764"/>
              <a:buFont typeface="Open Sans Light"/>
              <a:buChar char="•"/>
              <a:defRPr sz="1200"/>
            </a:lvl4pPr>
            <a:lvl5pPr marL="2286000" lvl="4" indent="-340614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1764"/>
              <a:buFont typeface="Open Sans Light"/>
              <a:buChar char="•"/>
              <a:defRPr sz="1200"/>
            </a:lvl5pPr>
            <a:lvl6pPr marL="2743200" lvl="5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6pPr>
            <a:lvl7pPr marL="3200400" lvl="6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7pPr>
            <a:lvl8pPr marL="3657600" lvl="7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8pPr>
            <a:lvl9pPr marL="4114800" lvl="8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ykres + 2 teksty">
  <p:cSld name="wykres + 2 teksty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56453" y="8775733"/>
            <a:ext cx="860094" cy="287998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5"/>
          <p:cNvSpPr>
            <a:spLocks noGrp="1"/>
          </p:cNvSpPr>
          <p:nvPr>
            <p:ph type="chart" idx="2"/>
          </p:nvPr>
        </p:nvSpPr>
        <p:spPr>
          <a:xfrm>
            <a:off x="914400" y="4770870"/>
            <a:ext cx="14685000" cy="38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None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Char char="•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Arial"/>
              <a:buChar char="‒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Char char="•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Char char="•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body" idx="1"/>
          </p:nvPr>
        </p:nvSpPr>
        <p:spPr>
          <a:xfrm>
            <a:off x="914400" y="1892705"/>
            <a:ext cx="6882600" cy="26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marR="0" lvl="0" indent="-228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 Light"/>
              <a:buNone/>
              <a:defRPr sz="16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96621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46"/>
              <a:buChar char="•"/>
              <a:defRPr/>
            </a:lvl2pPr>
            <a:lvl3pPr marL="1371600" lvl="2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‒"/>
              <a:defRPr/>
            </a:lvl3pPr>
            <a:lvl4pPr marL="1828800" lvl="3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4pPr>
            <a:lvl5pPr marL="2286000" lvl="4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5pPr>
            <a:lvl6pPr marL="2743200" lvl="5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6pPr>
            <a:lvl7pPr marL="3200400" lvl="6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7pPr>
            <a:lvl8pPr marL="3657600" lvl="7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8pPr>
            <a:lvl9pPr marL="4114800" lvl="8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body" idx="3"/>
          </p:nvPr>
        </p:nvSpPr>
        <p:spPr>
          <a:xfrm>
            <a:off x="8628436" y="1892808"/>
            <a:ext cx="6882600" cy="26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marR="0" lvl="0" indent="-228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 Light"/>
              <a:buNone/>
              <a:defRPr sz="16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96621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46"/>
              <a:buChar char="•"/>
              <a:defRPr/>
            </a:lvl2pPr>
            <a:lvl3pPr marL="1371600" lvl="2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‒"/>
              <a:defRPr/>
            </a:lvl3pPr>
            <a:lvl4pPr marL="1828800" lvl="3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4pPr>
            <a:lvl5pPr marL="2286000" lvl="4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5pPr>
            <a:lvl6pPr marL="2743200" lvl="5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6pPr>
            <a:lvl7pPr marL="3200400" lvl="6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7pPr>
            <a:lvl8pPr marL="3657600" lvl="7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8pPr>
            <a:lvl9pPr marL="4114800" lvl="8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15514806" y="139700"/>
            <a:ext cx="458932" cy="3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body" idx="4"/>
          </p:nvPr>
        </p:nvSpPr>
        <p:spPr>
          <a:xfrm>
            <a:off x="10931856" y="139700"/>
            <a:ext cx="4573407" cy="3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58"/>
              <a:buFont typeface="Open Sans Light"/>
              <a:buNone/>
              <a:defRPr sz="1400" b="1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96621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2pPr>
            <a:lvl3pPr marL="1371600" lvl="2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‒"/>
              <a:defRPr/>
            </a:lvl3pPr>
            <a:lvl4pPr marL="1828800" lvl="3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4pPr>
            <a:lvl5pPr marL="2286000" lvl="4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5pPr>
            <a:lvl6pPr marL="2743200" lvl="5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6pPr>
            <a:lvl7pPr marL="3200400" lvl="6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7pPr>
            <a:lvl8pPr marL="3657600" lvl="7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8pPr>
            <a:lvl9pPr marL="4114800" lvl="8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title"/>
          </p:nvPr>
        </p:nvSpPr>
        <p:spPr>
          <a:xfrm>
            <a:off x="914400" y="685800"/>
            <a:ext cx="144291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Light"/>
              <a:buNone/>
              <a:defRPr sz="3200" b="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body" idx="5"/>
          </p:nvPr>
        </p:nvSpPr>
        <p:spPr>
          <a:xfrm>
            <a:off x="827088" y="8645452"/>
            <a:ext cx="8128000" cy="28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lvl="0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64"/>
              <a:buFont typeface="Open Sans Light"/>
              <a:buNone/>
              <a:defRPr sz="1200"/>
            </a:lvl1pPr>
            <a:lvl2pPr marL="914400" lvl="1" indent="-340614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1764"/>
              <a:buFont typeface="Open Sans Light"/>
              <a:buChar char="•"/>
              <a:defRPr sz="1200"/>
            </a:lvl2pPr>
            <a:lvl3pPr marL="1371600" lvl="2" indent="-340614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1764"/>
              <a:buChar char="‒"/>
              <a:defRPr sz="1200"/>
            </a:lvl3pPr>
            <a:lvl4pPr marL="1828800" lvl="3" indent="-340614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1764"/>
              <a:buFont typeface="Open Sans Light"/>
              <a:buChar char="•"/>
              <a:defRPr sz="1200"/>
            </a:lvl4pPr>
            <a:lvl5pPr marL="2286000" lvl="4" indent="-340614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1764"/>
              <a:buFont typeface="Open Sans Light"/>
              <a:buChar char="•"/>
              <a:defRPr sz="1200"/>
            </a:lvl5pPr>
            <a:lvl6pPr marL="2743200" lvl="5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6pPr>
            <a:lvl7pPr marL="3200400" lvl="6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7pPr>
            <a:lvl8pPr marL="3657600" lvl="7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8pPr>
            <a:lvl9pPr marL="4114800" lvl="8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ykres z lewej + tekst">
  <p:cSld name="wykres z lewej + teks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56453" y="8775733"/>
            <a:ext cx="860094" cy="287998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6"/>
          <p:cNvSpPr>
            <a:spLocks noGrp="1"/>
          </p:cNvSpPr>
          <p:nvPr>
            <p:ph type="chart" idx="2"/>
          </p:nvPr>
        </p:nvSpPr>
        <p:spPr>
          <a:xfrm>
            <a:off x="914400" y="1892808"/>
            <a:ext cx="6806700" cy="67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None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Char char="•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Arial"/>
              <a:buChar char="‒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Char char="•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Char char="•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grpSp>
        <p:nvGrpSpPr>
          <p:cNvPr id="96" name="Google Shape;96;p16"/>
          <p:cNvGrpSpPr/>
          <p:nvPr/>
        </p:nvGrpSpPr>
        <p:grpSpPr>
          <a:xfrm>
            <a:off x="8074814" y="2384385"/>
            <a:ext cx="210880" cy="5081286"/>
            <a:chOff x="8074814" y="2384385"/>
            <a:chExt cx="210880" cy="5081286"/>
          </a:xfrm>
        </p:grpSpPr>
        <p:cxnSp>
          <p:nvCxnSpPr>
            <p:cNvPr id="97" name="Google Shape;97;p16"/>
            <p:cNvCxnSpPr/>
            <p:nvPr/>
          </p:nvCxnSpPr>
          <p:spPr>
            <a:xfrm flipH="1">
              <a:off x="8074814" y="5098051"/>
              <a:ext cx="10634" cy="2367620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8" name="Google Shape;98;p16"/>
            <p:cNvCxnSpPr/>
            <p:nvPr/>
          </p:nvCxnSpPr>
          <p:spPr>
            <a:xfrm rot="2657520">
              <a:off x="8050084" y="4807205"/>
              <a:ext cx="274637" cy="0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9" name="Google Shape;99;p16"/>
            <p:cNvCxnSpPr/>
            <p:nvPr/>
          </p:nvCxnSpPr>
          <p:spPr>
            <a:xfrm rot="10800000">
              <a:off x="8180254" y="4864345"/>
              <a:ext cx="0" cy="274638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0" name="Google Shape;100;p16"/>
            <p:cNvCxnSpPr/>
            <p:nvPr/>
          </p:nvCxnSpPr>
          <p:spPr>
            <a:xfrm flipH="1">
              <a:off x="8084362" y="2384385"/>
              <a:ext cx="4749" cy="2326928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01" name="Google Shape;101;p16"/>
          <p:cNvSpPr txBox="1">
            <a:spLocks noGrp="1"/>
          </p:cNvSpPr>
          <p:nvPr>
            <p:ph type="body" idx="1"/>
          </p:nvPr>
        </p:nvSpPr>
        <p:spPr>
          <a:xfrm>
            <a:off x="8784811" y="1892808"/>
            <a:ext cx="6729900" cy="62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marR="0" lvl="0" indent="-228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 Light"/>
              <a:buNone/>
              <a:defRPr sz="16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96621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46"/>
              <a:buChar char="•"/>
              <a:defRPr/>
            </a:lvl2pPr>
            <a:lvl3pPr marL="1371600" lvl="2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‒"/>
              <a:defRPr/>
            </a:lvl3pPr>
            <a:lvl4pPr marL="1828800" lvl="3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4pPr>
            <a:lvl5pPr marL="2286000" lvl="4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5pPr>
            <a:lvl6pPr marL="2743200" lvl="5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6pPr>
            <a:lvl7pPr marL="3200400" lvl="6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7pPr>
            <a:lvl8pPr marL="3657600" lvl="7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8pPr>
            <a:lvl9pPr marL="4114800" lvl="8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ldNum" idx="12"/>
          </p:nvPr>
        </p:nvSpPr>
        <p:spPr>
          <a:xfrm>
            <a:off x="15514806" y="139700"/>
            <a:ext cx="458932" cy="3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body" idx="3"/>
          </p:nvPr>
        </p:nvSpPr>
        <p:spPr>
          <a:xfrm>
            <a:off x="10931856" y="139700"/>
            <a:ext cx="4573407" cy="3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58"/>
              <a:buFont typeface="Open Sans Light"/>
              <a:buNone/>
              <a:defRPr sz="1400" b="1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96621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2pPr>
            <a:lvl3pPr marL="1371600" lvl="2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‒"/>
              <a:defRPr/>
            </a:lvl3pPr>
            <a:lvl4pPr marL="1828800" lvl="3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4pPr>
            <a:lvl5pPr marL="2286000" lvl="4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5pPr>
            <a:lvl6pPr marL="2743200" lvl="5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6pPr>
            <a:lvl7pPr marL="3200400" lvl="6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7pPr>
            <a:lvl8pPr marL="3657600" lvl="7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8pPr>
            <a:lvl9pPr marL="4114800" lvl="8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title"/>
          </p:nvPr>
        </p:nvSpPr>
        <p:spPr>
          <a:xfrm>
            <a:off x="914400" y="685800"/>
            <a:ext cx="144291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Light"/>
              <a:buNone/>
              <a:defRPr sz="3200" b="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body" idx="4"/>
          </p:nvPr>
        </p:nvSpPr>
        <p:spPr>
          <a:xfrm>
            <a:off x="827088" y="8645452"/>
            <a:ext cx="8128000" cy="28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lvl="0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64"/>
              <a:buFont typeface="Open Sans Light"/>
              <a:buNone/>
              <a:defRPr sz="1200"/>
            </a:lvl1pPr>
            <a:lvl2pPr marL="914400" lvl="1" indent="-340614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1764"/>
              <a:buFont typeface="Open Sans Light"/>
              <a:buChar char="•"/>
              <a:defRPr sz="1200"/>
            </a:lvl2pPr>
            <a:lvl3pPr marL="1371600" lvl="2" indent="-340614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1764"/>
              <a:buChar char="‒"/>
              <a:defRPr sz="1200"/>
            </a:lvl3pPr>
            <a:lvl4pPr marL="1828800" lvl="3" indent="-340614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1764"/>
              <a:buFont typeface="Open Sans Light"/>
              <a:buChar char="•"/>
              <a:defRPr sz="1200"/>
            </a:lvl4pPr>
            <a:lvl5pPr marL="2286000" lvl="4" indent="-340614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1764"/>
              <a:buFont typeface="Open Sans Light"/>
              <a:buChar char="•"/>
              <a:defRPr sz="1200"/>
            </a:lvl5pPr>
            <a:lvl6pPr marL="2743200" lvl="5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6pPr>
            <a:lvl7pPr marL="3200400" lvl="6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7pPr>
            <a:lvl8pPr marL="3657600" lvl="7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8pPr>
            <a:lvl9pPr marL="4114800" lvl="8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ykres z prawej + tekst">
  <p:cSld name="wykres z prawej + teks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56453" y="8775733"/>
            <a:ext cx="860094" cy="287998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7"/>
          <p:cNvSpPr>
            <a:spLocks noGrp="1"/>
          </p:cNvSpPr>
          <p:nvPr>
            <p:ph type="chart" idx="2"/>
          </p:nvPr>
        </p:nvSpPr>
        <p:spPr>
          <a:xfrm>
            <a:off x="8730424" y="1892808"/>
            <a:ext cx="6806700" cy="67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None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Char char="•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Arial"/>
              <a:buChar char="‒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Char char="•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Char char="•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09" name="Google Shape;109;p17"/>
          <p:cNvSpPr txBox="1">
            <a:spLocks noGrp="1"/>
          </p:cNvSpPr>
          <p:nvPr>
            <p:ph type="body" idx="1"/>
          </p:nvPr>
        </p:nvSpPr>
        <p:spPr>
          <a:xfrm>
            <a:off x="914400" y="1892808"/>
            <a:ext cx="6630900" cy="62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marR="0" lvl="0" indent="-228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 Light"/>
              <a:buNone/>
              <a:defRPr sz="16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96621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46"/>
              <a:buChar char="•"/>
              <a:defRPr/>
            </a:lvl2pPr>
            <a:lvl3pPr marL="1371600" lvl="2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‒"/>
              <a:defRPr/>
            </a:lvl3pPr>
            <a:lvl4pPr marL="1828800" lvl="3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4pPr>
            <a:lvl5pPr marL="2286000" lvl="4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5pPr>
            <a:lvl6pPr marL="2743200" lvl="5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6pPr>
            <a:lvl7pPr marL="3200400" lvl="6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7pPr>
            <a:lvl8pPr marL="3657600" lvl="7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8pPr>
            <a:lvl9pPr marL="4114800" lvl="8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9pPr>
          </a:lstStyle>
          <a:p>
            <a:endParaRPr/>
          </a:p>
        </p:txBody>
      </p:sp>
      <p:grpSp>
        <p:nvGrpSpPr>
          <p:cNvPr id="110" name="Google Shape;110;p17"/>
          <p:cNvGrpSpPr/>
          <p:nvPr/>
        </p:nvGrpSpPr>
        <p:grpSpPr>
          <a:xfrm flipH="1">
            <a:off x="7866128" y="2368104"/>
            <a:ext cx="210880" cy="5081286"/>
            <a:chOff x="8074814" y="2384385"/>
            <a:chExt cx="210880" cy="5081286"/>
          </a:xfrm>
        </p:grpSpPr>
        <p:cxnSp>
          <p:nvCxnSpPr>
            <p:cNvPr id="111" name="Google Shape;111;p17"/>
            <p:cNvCxnSpPr/>
            <p:nvPr/>
          </p:nvCxnSpPr>
          <p:spPr>
            <a:xfrm flipH="1">
              <a:off x="8074814" y="5098051"/>
              <a:ext cx="10634" cy="2367620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2" name="Google Shape;112;p17"/>
            <p:cNvCxnSpPr/>
            <p:nvPr/>
          </p:nvCxnSpPr>
          <p:spPr>
            <a:xfrm rot="2657520">
              <a:off x="8050084" y="4807205"/>
              <a:ext cx="274637" cy="0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3" name="Google Shape;113;p17"/>
            <p:cNvCxnSpPr/>
            <p:nvPr/>
          </p:nvCxnSpPr>
          <p:spPr>
            <a:xfrm rot="10800000">
              <a:off x="8180254" y="4864345"/>
              <a:ext cx="0" cy="274638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4" name="Google Shape;114;p17"/>
            <p:cNvCxnSpPr/>
            <p:nvPr/>
          </p:nvCxnSpPr>
          <p:spPr>
            <a:xfrm flipH="1">
              <a:off x="8084362" y="2384385"/>
              <a:ext cx="4749" cy="2326928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15" name="Google Shape;115;p17"/>
          <p:cNvSpPr txBox="1">
            <a:spLocks noGrp="1"/>
          </p:cNvSpPr>
          <p:nvPr>
            <p:ph type="sldNum" idx="12"/>
          </p:nvPr>
        </p:nvSpPr>
        <p:spPr>
          <a:xfrm>
            <a:off x="15514806" y="139700"/>
            <a:ext cx="458932" cy="3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6" name="Google Shape;116;p17"/>
          <p:cNvSpPr txBox="1">
            <a:spLocks noGrp="1"/>
          </p:cNvSpPr>
          <p:nvPr>
            <p:ph type="title"/>
          </p:nvPr>
        </p:nvSpPr>
        <p:spPr>
          <a:xfrm>
            <a:off x="914400" y="685800"/>
            <a:ext cx="144291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Light"/>
              <a:buNone/>
              <a:defRPr sz="3200" b="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wykresy z lewej + 2 teksty">
  <p:cSld name="2 wykresy z lewej + 2 teksty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56453" y="8775733"/>
            <a:ext cx="860094" cy="287998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8"/>
          <p:cNvSpPr>
            <a:spLocks noGrp="1"/>
          </p:cNvSpPr>
          <p:nvPr>
            <p:ph type="chart" idx="2"/>
          </p:nvPr>
        </p:nvSpPr>
        <p:spPr>
          <a:xfrm>
            <a:off x="914400" y="1892808"/>
            <a:ext cx="6806700" cy="29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None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Char char="•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Arial"/>
              <a:buChar char="‒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Char char="•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Char char="•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body" idx="1"/>
          </p:nvPr>
        </p:nvSpPr>
        <p:spPr>
          <a:xfrm>
            <a:off x="8548291" y="1892808"/>
            <a:ext cx="6965100" cy="29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marR="0" lvl="0" indent="-228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 Light"/>
              <a:buNone/>
              <a:defRPr sz="16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96621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46"/>
              <a:buChar char="•"/>
              <a:defRPr/>
            </a:lvl2pPr>
            <a:lvl3pPr marL="1371600" lvl="2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‒"/>
              <a:defRPr/>
            </a:lvl3pPr>
            <a:lvl4pPr marL="1828800" lvl="3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4pPr>
            <a:lvl5pPr marL="2286000" lvl="4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5pPr>
            <a:lvl6pPr marL="2743200" lvl="5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6pPr>
            <a:lvl7pPr marL="3200400" lvl="6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7pPr>
            <a:lvl8pPr marL="3657600" lvl="7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8pPr>
            <a:lvl9pPr marL="4114800" lvl="8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18"/>
          <p:cNvSpPr>
            <a:spLocks noGrp="1"/>
          </p:cNvSpPr>
          <p:nvPr>
            <p:ph type="chart" idx="3"/>
          </p:nvPr>
        </p:nvSpPr>
        <p:spPr>
          <a:xfrm>
            <a:off x="914400" y="5166760"/>
            <a:ext cx="6806700" cy="29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None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Char char="•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Arial"/>
              <a:buChar char="‒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Char char="•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Char char="•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2" name="Google Shape;122;p18"/>
          <p:cNvSpPr txBox="1">
            <a:spLocks noGrp="1"/>
          </p:cNvSpPr>
          <p:nvPr>
            <p:ph type="body" idx="4"/>
          </p:nvPr>
        </p:nvSpPr>
        <p:spPr>
          <a:xfrm>
            <a:off x="8532009" y="5151535"/>
            <a:ext cx="6965248" cy="2957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marR="0" lvl="0" indent="-228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 Light"/>
              <a:buNone/>
              <a:defRPr sz="16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96621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46"/>
              <a:buChar char="•"/>
              <a:defRPr/>
            </a:lvl2pPr>
            <a:lvl3pPr marL="1371600" lvl="2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‒"/>
              <a:defRPr/>
            </a:lvl3pPr>
            <a:lvl4pPr marL="1828800" lvl="3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4pPr>
            <a:lvl5pPr marL="2286000" lvl="4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5pPr>
            <a:lvl6pPr marL="2743200" lvl="5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6pPr>
            <a:lvl7pPr marL="3200400" lvl="6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7pPr>
            <a:lvl8pPr marL="3657600" lvl="7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8pPr>
            <a:lvl9pPr marL="4114800" lvl="8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9pPr>
          </a:lstStyle>
          <a:p>
            <a:endParaRPr/>
          </a:p>
        </p:txBody>
      </p:sp>
      <p:grpSp>
        <p:nvGrpSpPr>
          <p:cNvPr id="123" name="Google Shape;123;p18"/>
          <p:cNvGrpSpPr/>
          <p:nvPr/>
        </p:nvGrpSpPr>
        <p:grpSpPr>
          <a:xfrm>
            <a:off x="8063497" y="2378817"/>
            <a:ext cx="210880" cy="5081286"/>
            <a:chOff x="8074814" y="2384385"/>
            <a:chExt cx="210880" cy="5081286"/>
          </a:xfrm>
        </p:grpSpPr>
        <p:cxnSp>
          <p:nvCxnSpPr>
            <p:cNvPr id="124" name="Google Shape;124;p18"/>
            <p:cNvCxnSpPr/>
            <p:nvPr/>
          </p:nvCxnSpPr>
          <p:spPr>
            <a:xfrm flipH="1">
              <a:off x="8074814" y="5098051"/>
              <a:ext cx="10634" cy="2367620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5" name="Google Shape;125;p18"/>
            <p:cNvCxnSpPr/>
            <p:nvPr/>
          </p:nvCxnSpPr>
          <p:spPr>
            <a:xfrm rot="2657520">
              <a:off x="8050084" y="4807205"/>
              <a:ext cx="274637" cy="0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6" name="Google Shape;126;p18"/>
            <p:cNvCxnSpPr/>
            <p:nvPr/>
          </p:nvCxnSpPr>
          <p:spPr>
            <a:xfrm rot="10800000">
              <a:off x="8180254" y="4864345"/>
              <a:ext cx="0" cy="274638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7" name="Google Shape;127;p18"/>
            <p:cNvCxnSpPr/>
            <p:nvPr/>
          </p:nvCxnSpPr>
          <p:spPr>
            <a:xfrm flipH="1">
              <a:off x="8084362" y="2384385"/>
              <a:ext cx="4749" cy="2326928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28" name="Google Shape;128;p18"/>
          <p:cNvSpPr txBox="1">
            <a:spLocks noGrp="1"/>
          </p:cNvSpPr>
          <p:nvPr>
            <p:ph type="sldNum" idx="12"/>
          </p:nvPr>
        </p:nvSpPr>
        <p:spPr>
          <a:xfrm>
            <a:off x="15514806" y="139700"/>
            <a:ext cx="458932" cy="3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9" name="Google Shape;129;p18"/>
          <p:cNvSpPr txBox="1">
            <a:spLocks noGrp="1"/>
          </p:cNvSpPr>
          <p:nvPr>
            <p:ph type="body" idx="5"/>
          </p:nvPr>
        </p:nvSpPr>
        <p:spPr>
          <a:xfrm>
            <a:off x="10931856" y="139700"/>
            <a:ext cx="4573407" cy="3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58"/>
              <a:buFont typeface="Open Sans Light"/>
              <a:buNone/>
              <a:defRPr sz="1400" b="1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96621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2pPr>
            <a:lvl3pPr marL="1371600" lvl="2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‒"/>
              <a:defRPr/>
            </a:lvl3pPr>
            <a:lvl4pPr marL="1828800" lvl="3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4pPr>
            <a:lvl5pPr marL="2286000" lvl="4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5pPr>
            <a:lvl6pPr marL="2743200" lvl="5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6pPr>
            <a:lvl7pPr marL="3200400" lvl="6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7pPr>
            <a:lvl8pPr marL="3657600" lvl="7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8pPr>
            <a:lvl9pPr marL="4114800" lvl="8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18"/>
          <p:cNvSpPr txBox="1">
            <a:spLocks noGrp="1"/>
          </p:cNvSpPr>
          <p:nvPr>
            <p:ph type="title"/>
          </p:nvPr>
        </p:nvSpPr>
        <p:spPr>
          <a:xfrm>
            <a:off x="914400" y="685800"/>
            <a:ext cx="144291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Light"/>
              <a:buNone/>
              <a:defRPr sz="3200" b="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wykresy z prawej + 2 teksty">
  <p:cSld name="2 wykresy z prawej + 2 teksty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56453" y="8775733"/>
            <a:ext cx="860094" cy="287998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9"/>
          <p:cNvSpPr>
            <a:spLocks noGrp="1"/>
          </p:cNvSpPr>
          <p:nvPr>
            <p:ph type="chart" idx="2"/>
          </p:nvPr>
        </p:nvSpPr>
        <p:spPr>
          <a:xfrm>
            <a:off x="8687148" y="1892808"/>
            <a:ext cx="6806700" cy="29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None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Char char="•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Arial"/>
              <a:buChar char="‒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Char char="•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Char char="•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34" name="Google Shape;134;p19"/>
          <p:cNvSpPr txBox="1">
            <a:spLocks noGrp="1"/>
          </p:cNvSpPr>
          <p:nvPr>
            <p:ph type="body" idx="1"/>
          </p:nvPr>
        </p:nvSpPr>
        <p:spPr>
          <a:xfrm>
            <a:off x="914400" y="1892808"/>
            <a:ext cx="6591000" cy="29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marR="0" lvl="0" indent="-228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 Light"/>
              <a:buNone/>
              <a:defRPr sz="16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96621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46"/>
              <a:buChar char="•"/>
              <a:defRPr/>
            </a:lvl2pPr>
            <a:lvl3pPr marL="1371600" lvl="2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‒"/>
              <a:defRPr/>
            </a:lvl3pPr>
            <a:lvl4pPr marL="1828800" lvl="3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4pPr>
            <a:lvl5pPr marL="2286000" lvl="4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5pPr>
            <a:lvl6pPr marL="2743200" lvl="5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6pPr>
            <a:lvl7pPr marL="3200400" lvl="6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7pPr>
            <a:lvl8pPr marL="3657600" lvl="7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8pPr>
            <a:lvl9pPr marL="4114800" lvl="8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19"/>
          <p:cNvSpPr>
            <a:spLocks noGrp="1"/>
          </p:cNvSpPr>
          <p:nvPr>
            <p:ph type="chart" idx="3"/>
          </p:nvPr>
        </p:nvSpPr>
        <p:spPr>
          <a:xfrm>
            <a:off x="8687033" y="5187605"/>
            <a:ext cx="6806848" cy="2942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None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Char char="•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Arial"/>
              <a:buChar char="‒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Char char="•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Char char="•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36" name="Google Shape;136;p19"/>
          <p:cNvSpPr txBox="1">
            <a:spLocks noGrp="1"/>
          </p:cNvSpPr>
          <p:nvPr>
            <p:ph type="body" idx="4"/>
          </p:nvPr>
        </p:nvSpPr>
        <p:spPr>
          <a:xfrm>
            <a:off x="914400" y="5164697"/>
            <a:ext cx="6591000" cy="29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marR="0" lvl="0" indent="-228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 Light"/>
              <a:buNone/>
              <a:defRPr sz="16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96621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46"/>
              <a:buChar char="•"/>
              <a:defRPr/>
            </a:lvl2pPr>
            <a:lvl3pPr marL="1371600" lvl="2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‒"/>
              <a:defRPr/>
            </a:lvl3pPr>
            <a:lvl4pPr marL="1828800" lvl="3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4pPr>
            <a:lvl5pPr marL="2286000" lvl="4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5pPr>
            <a:lvl6pPr marL="2743200" lvl="5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6pPr>
            <a:lvl7pPr marL="3200400" lvl="6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7pPr>
            <a:lvl8pPr marL="3657600" lvl="7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8pPr>
            <a:lvl9pPr marL="4114800" lvl="8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9pPr>
          </a:lstStyle>
          <a:p>
            <a:endParaRPr/>
          </a:p>
        </p:txBody>
      </p:sp>
      <p:sp>
        <p:nvSpPr>
          <p:cNvPr id="137" name="Google Shape;137;p19"/>
          <p:cNvSpPr txBox="1">
            <a:spLocks noGrp="1"/>
          </p:cNvSpPr>
          <p:nvPr>
            <p:ph type="sldNum" idx="12"/>
          </p:nvPr>
        </p:nvSpPr>
        <p:spPr>
          <a:xfrm>
            <a:off x="15514806" y="139700"/>
            <a:ext cx="458932" cy="3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8" name="Google Shape;138;p19"/>
          <p:cNvSpPr txBox="1">
            <a:spLocks noGrp="1"/>
          </p:cNvSpPr>
          <p:nvPr>
            <p:ph type="title"/>
          </p:nvPr>
        </p:nvSpPr>
        <p:spPr>
          <a:xfrm>
            <a:off x="914400" y="685800"/>
            <a:ext cx="144291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Light"/>
              <a:buNone/>
              <a:defRPr sz="3200" b="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139" name="Google Shape;139;p19"/>
          <p:cNvGrpSpPr/>
          <p:nvPr/>
        </p:nvGrpSpPr>
        <p:grpSpPr>
          <a:xfrm flipH="1">
            <a:off x="7871852" y="2364584"/>
            <a:ext cx="210880" cy="5081286"/>
            <a:chOff x="8074814" y="2384385"/>
            <a:chExt cx="210880" cy="5081286"/>
          </a:xfrm>
        </p:grpSpPr>
        <p:cxnSp>
          <p:nvCxnSpPr>
            <p:cNvPr id="140" name="Google Shape;140;p19"/>
            <p:cNvCxnSpPr/>
            <p:nvPr/>
          </p:nvCxnSpPr>
          <p:spPr>
            <a:xfrm flipH="1">
              <a:off x="8074814" y="5098051"/>
              <a:ext cx="10634" cy="2367620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1" name="Google Shape;141;p19"/>
            <p:cNvCxnSpPr/>
            <p:nvPr/>
          </p:nvCxnSpPr>
          <p:spPr>
            <a:xfrm rot="2657520">
              <a:off x="8050084" y="4807205"/>
              <a:ext cx="274637" cy="0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2" name="Google Shape;142;p19"/>
            <p:cNvCxnSpPr/>
            <p:nvPr/>
          </p:nvCxnSpPr>
          <p:spPr>
            <a:xfrm rot="10800000">
              <a:off x="8180254" y="4864345"/>
              <a:ext cx="0" cy="274638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3" name="Google Shape;143;p19"/>
            <p:cNvCxnSpPr/>
            <p:nvPr/>
          </p:nvCxnSpPr>
          <p:spPr>
            <a:xfrm flipH="1">
              <a:off x="8084362" y="2384385"/>
              <a:ext cx="4749" cy="2326928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wykresy na górze + 2 teksty">
  <p:cSld name="2 wykresy na górze + 2 teksty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56453" y="8775733"/>
            <a:ext cx="860094" cy="287998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0"/>
          <p:cNvSpPr>
            <a:spLocks noGrp="1"/>
          </p:cNvSpPr>
          <p:nvPr>
            <p:ph type="chart" idx="2"/>
          </p:nvPr>
        </p:nvSpPr>
        <p:spPr>
          <a:xfrm>
            <a:off x="8386618" y="1892808"/>
            <a:ext cx="7113300" cy="29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None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Char char="•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Arial"/>
              <a:buChar char="‒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Char char="•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Char char="•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47" name="Google Shape;147;p20"/>
          <p:cNvSpPr txBox="1">
            <a:spLocks noGrp="1"/>
          </p:cNvSpPr>
          <p:nvPr>
            <p:ph type="body" idx="1"/>
          </p:nvPr>
        </p:nvSpPr>
        <p:spPr>
          <a:xfrm>
            <a:off x="8386618" y="5641848"/>
            <a:ext cx="7113300" cy="24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marR="0" lvl="0" indent="-228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 Light"/>
              <a:buNone/>
              <a:defRPr sz="16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96621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46"/>
              <a:buChar char="•"/>
              <a:defRPr/>
            </a:lvl2pPr>
            <a:lvl3pPr marL="1371600" lvl="2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‒"/>
              <a:defRPr/>
            </a:lvl3pPr>
            <a:lvl4pPr marL="1828800" lvl="3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4pPr>
            <a:lvl5pPr marL="2286000" lvl="4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5pPr>
            <a:lvl6pPr marL="2743200" lvl="5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6pPr>
            <a:lvl7pPr marL="3200400" lvl="6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7pPr>
            <a:lvl8pPr marL="3657600" lvl="7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8pPr>
            <a:lvl9pPr marL="4114800" lvl="8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9pPr>
          </a:lstStyle>
          <a:p>
            <a:endParaRPr/>
          </a:p>
        </p:txBody>
      </p:sp>
      <p:sp>
        <p:nvSpPr>
          <p:cNvPr id="148" name="Google Shape;148;p20"/>
          <p:cNvSpPr>
            <a:spLocks noGrp="1"/>
          </p:cNvSpPr>
          <p:nvPr>
            <p:ph type="chart" idx="3"/>
          </p:nvPr>
        </p:nvSpPr>
        <p:spPr>
          <a:xfrm>
            <a:off x="914400" y="1892808"/>
            <a:ext cx="7113300" cy="29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None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Char char="•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Arial"/>
              <a:buChar char="‒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Char char="•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Char char="•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49" name="Google Shape;149;p20"/>
          <p:cNvSpPr txBox="1">
            <a:spLocks noGrp="1"/>
          </p:cNvSpPr>
          <p:nvPr>
            <p:ph type="body" idx="4"/>
          </p:nvPr>
        </p:nvSpPr>
        <p:spPr>
          <a:xfrm>
            <a:off x="914400" y="5641848"/>
            <a:ext cx="7113300" cy="24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marR="0" lvl="0" indent="-228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 Light"/>
              <a:buNone/>
              <a:defRPr sz="16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96621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46"/>
              <a:buChar char="•"/>
              <a:defRPr/>
            </a:lvl2pPr>
            <a:lvl3pPr marL="1371600" lvl="2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‒"/>
              <a:defRPr/>
            </a:lvl3pPr>
            <a:lvl4pPr marL="1828800" lvl="3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4pPr>
            <a:lvl5pPr marL="2286000" lvl="4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5pPr>
            <a:lvl6pPr marL="2743200" lvl="5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6pPr>
            <a:lvl7pPr marL="3200400" lvl="6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7pPr>
            <a:lvl8pPr marL="3657600" lvl="7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8pPr>
            <a:lvl9pPr marL="4114800" lvl="8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0"/>
          <p:cNvSpPr txBox="1">
            <a:spLocks noGrp="1"/>
          </p:cNvSpPr>
          <p:nvPr>
            <p:ph type="sldNum" idx="12"/>
          </p:nvPr>
        </p:nvSpPr>
        <p:spPr>
          <a:xfrm>
            <a:off x="15514806" y="139700"/>
            <a:ext cx="458932" cy="3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51" name="Google Shape;151;p20"/>
          <p:cNvGrpSpPr/>
          <p:nvPr/>
        </p:nvGrpSpPr>
        <p:grpSpPr>
          <a:xfrm rot="-5400000" flipH="1">
            <a:off x="8024121" y="2828388"/>
            <a:ext cx="210880" cy="5081286"/>
            <a:chOff x="8074814" y="2384385"/>
            <a:chExt cx="210880" cy="5081286"/>
          </a:xfrm>
        </p:grpSpPr>
        <p:cxnSp>
          <p:nvCxnSpPr>
            <p:cNvPr id="152" name="Google Shape;152;p20"/>
            <p:cNvCxnSpPr/>
            <p:nvPr/>
          </p:nvCxnSpPr>
          <p:spPr>
            <a:xfrm flipH="1">
              <a:off x="8074814" y="5098051"/>
              <a:ext cx="10634" cy="2367620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53" name="Google Shape;153;p20"/>
            <p:cNvCxnSpPr/>
            <p:nvPr/>
          </p:nvCxnSpPr>
          <p:spPr>
            <a:xfrm rot="2657520">
              <a:off x="8050084" y="4807205"/>
              <a:ext cx="274637" cy="0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54" name="Google Shape;154;p20"/>
            <p:cNvCxnSpPr/>
            <p:nvPr/>
          </p:nvCxnSpPr>
          <p:spPr>
            <a:xfrm rot="10800000">
              <a:off x="8180254" y="4864345"/>
              <a:ext cx="0" cy="274638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55" name="Google Shape;155;p20"/>
            <p:cNvCxnSpPr/>
            <p:nvPr/>
          </p:nvCxnSpPr>
          <p:spPr>
            <a:xfrm flipH="1">
              <a:off x="8084362" y="2384385"/>
              <a:ext cx="4749" cy="2326928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56" name="Google Shape;156;p20"/>
          <p:cNvSpPr txBox="1">
            <a:spLocks noGrp="1"/>
          </p:cNvSpPr>
          <p:nvPr>
            <p:ph type="title"/>
          </p:nvPr>
        </p:nvSpPr>
        <p:spPr>
          <a:xfrm>
            <a:off x="914400" y="685800"/>
            <a:ext cx="144291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Light"/>
              <a:buNone/>
              <a:defRPr sz="3200" b="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0"/>
          <p:cNvSpPr txBox="1">
            <a:spLocks noGrp="1"/>
          </p:cNvSpPr>
          <p:nvPr>
            <p:ph type="body" idx="5"/>
          </p:nvPr>
        </p:nvSpPr>
        <p:spPr>
          <a:xfrm>
            <a:off x="827088" y="8645452"/>
            <a:ext cx="8128000" cy="28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lvl="0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64"/>
              <a:buFont typeface="Open Sans Light"/>
              <a:buNone/>
              <a:defRPr sz="1200"/>
            </a:lvl1pPr>
            <a:lvl2pPr marL="914400" lvl="1" indent="-340614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1764"/>
              <a:buFont typeface="Open Sans Light"/>
              <a:buChar char="•"/>
              <a:defRPr sz="1200"/>
            </a:lvl2pPr>
            <a:lvl3pPr marL="1371600" lvl="2" indent="-340614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1764"/>
              <a:buChar char="‒"/>
              <a:defRPr sz="1200"/>
            </a:lvl3pPr>
            <a:lvl4pPr marL="1828800" lvl="3" indent="-340614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1764"/>
              <a:buFont typeface="Open Sans Light"/>
              <a:buChar char="•"/>
              <a:defRPr sz="1200"/>
            </a:lvl4pPr>
            <a:lvl5pPr marL="2286000" lvl="4" indent="-340614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1764"/>
              <a:buFont typeface="Open Sans Light"/>
              <a:buChar char="•"/>
              <a:defRPr sz="1200"/>
            </a:lvl5pPr>
            <a:lvl6pPr marL="2743200" lvl="5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6pPr>
            <a:lvl7pPr marL="3200400" lvl="6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7pPr>
            <a:lvl8pPr marL="3657600" lvl="7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8pPr>
            <a:lvl9pPr marL="4114800" lvl="8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wykresy na dole + 2 teksty1">
  <p:cSld name="2 wykresy na dole + 2 teksty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56453" y="8775733"/>
            <a:ext cx="860094" cy="287998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1"/>
          <p:cNvSpPr>
            <a:spLocks noGrp="1"/>
          </p:cNvSpPr>
          <p:nvPr>
            <p:ph type="chart" idx="2"/>
          </p:nvPr>
        </p:nvSpPr>
        <p:spPr>
          <a:xfrm>
            <a:off x="8469632" y="5681103"/>
            <a:ext cx="7030253" cy="2942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None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Char char="•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Arial"/>
              <a:buChar char="‒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Char char="•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Char char="•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1" name="Google Shape;161;p21"/>
          <p:cNvSpPr txBox="1">
            <a:spLocks noGrp="1"/>
          </p:cNvSpPr>
          <p:nvPr>
            <p:ph type="body" idx="1"/>
          </p:nvPr>
        </p:nvSpPr>
        <p:spPr>
          <a:xfrm>
            <a:off x="8469633" y="1885687"/>
            <a:ext cx="7030255" cy="2957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marR="0" lvl="0" indent="-228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 Light"/>
              <a:buNone/>
              <a:defRPr sz="16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96621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46"/>
              <a:buChar char="•"/>
              <a:defRPr/>
            </a:lvl2pPr>
            <a:lvl3pPr marL="1371600" lvl="2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‒"/>
              <a:defRPr/>
            </a:lvl3pPr>
            <a:lvl4pPr marL="1828800" lvl="3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4pPr>
            <a:lvl5pPr marL="2286000" lvl="4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5pPr>
            <a:lvl6pPr marL="2743200" lvl="5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6pPr>
            <a:lvl7pPr marL="3200400" lvl="6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7pPr>
            <a:lvl8pPr marL="3657600" lvl="7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8pPr>
            <a:lvl9pPr marL="4114800" lvl="8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9pPr>
          </a:lstStyle>
          <a:p>
            <a:endParaRPr/>
          </a:p>
        </p:txBody>
      </p:sp>
      <p:sp>
        <p:nvSpPr>
          <p:cNvPr id="162" name="Google Shape;162;p21"/>
          <p:cNvSpPr>
            <a:spLocks noGrp="1"/>
          </p:cNvSpPr>
          <p:nvPr>
            <p:ph type="chart" idx="3"/>
          </p:nvPr>
        </p:nvSpPr>
        <p:spPr>
          <a:xfrm>
            <a:off x="821972" y="5681104"/>
            <a:ext cx="7030254" cy="2942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None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Char char="•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Arial"/>
              <a:buChar char="‒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Char char="•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Char char="•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3" name="Google Shape;163;p21"/>
          <p:cNvSpPr txBox="1">
            <a:spLocks noGrp="1"/>
          </p:cNvSpPr>
          <p:nvPr>
            <p:ph type="body" idx="4"/>
          </p:nvPr>
        </p:nvSpPr>
        <p:spPr>
          <a:xfrm>
            <a:off x="821971" y="1898287"/>
            <a:ext cx="6895800" cy="29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marR="0" lvl="0" indent="-228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 Light"/>
              <a:buNone/>
              <a:defRPr sz="16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96621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46"/>
              <a:buChar char="•"/>
              <a:defRPr/>
            </a:lvl2pPr>
            <a:lvl3pPr marL="1371600" lvl="2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‒"/>
              <a:defRPr/>
            </a:lvl3pPr>
            <a:lvl4pPr marL="1828800" lvl="3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4pPr>
            <a:lvl5pPr marL="2286000" lvl="4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5pPr>
            <a:lvl6pPr marL="2743200" lvl="5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6pPr>
            <a:lvl7pPr marL="3200400" lvl="6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7pPr>
            <a:lvl8pPr marL="3657600" lvl="7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8pPr>
            <a:lvl9pPr marL="4114800" lvl="8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9pPr>
          </a:lstStyle>
          <a:p>
            <a:endParaRPr/>
          </a:p>
        </p:txBody>
      </p:sp>
      <p:sp>
        <p:nvSpPr>
          <p:cNvPr id="164" name="Google Shape;164;p21"/>
          <p:cNvSpPr txBox="1">
            <a:spLocks noGrp="1"/>
          </p:cNvSpPr>
          <p:nvPr>
            <p:ph type="sldNum" idx="12"/>
          </p:nvPr>
        </p:nvSpPr>
        <p:spPr>
          <a:xfrm>
            <a:off x="15514806" y="139700"/>
            <a:ext cx="458932" cy="3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5" name="Google Shape;165;p21"/>
          <p:cNvSpPr txBox="1">
            <a:spLocks noGrp="1"/>
          </p:cNvSpPr>
          <p:nvPr>
            <p:ph type="body" idx="5"/>
          </p:nvPr>
        </p:nvSpPr>
        <p:spPr>
          <a:xfrm>
            <a:off x="10931856" y="139700"/>
            <a:ext cx="4573407" cy="3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58"/>
              <a:buFont typeface="Open Sans Light"/>
              <a:buNone/>
              <a:defRPr sz="1400" b="1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96621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2pPr>
            <a:lvl3pPr marL="1371600" lvl="2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‒"/>
              <a:defRPr/>
            </a:lvl3pPr>
            <a:lvl4pPr marL="1828800" lvl="3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4pPr>
            <a:lvl5pPr marL="2286000" lvl="4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5pPr>
            <a:lvl6pPr marL="2743200" lvl="5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6pPr>
            <a:lvl7pPr marL="3200400" lvl="6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7pPr>
            <a:lvl8pPr marL="3657600" lvl="7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8pPr>
            <a:lvl9pPr marL="4114800" lvl="8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9pPr>
          </a:lstStyle>
          <a:p>
            <a:endParaRPr/>
          </a:p>
        </p:txBody>
      </p:sp>
      <p:sp>
        <p:nvSpPr>
          <p:cNvPr id="166" name="Google Shape;166;p21"/>
          <p:cNvSpPr txBox="1">
            <a:spLocks noGrp="1"/>
          </p:cNvSpPr>
          <p:nvPr>
            <p:ph type="title"/>
          </p:nvPr>
        </p:nvSpPr>
        <p:spPr>
          <a:xfrm>
            <a:off x="914400" y="685800"/>
            <a:ext cx="144291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Light"/>
              <a:buNone/>
              <a:defRPr sz="3200" b="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1"/>
          <p:cNvSpPr txBox="1">
            <a:spLocks noGrp="1"/>
          </p:cNvSpPr>
          <p:nvPr>
            <p:ph type="body" idx="6"/>
          </p:nvPr>
        </p:nvSpPr>
        <p:spPr>
          <a:xfrm>
            <a:off x="827088" y="8645452"/>
            <a:ext cx="8128000" cy="28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lvl="0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64"/>
              <a:buFont typeface="Open Sans Light"/>
              <a:buNone/>
              <a:defRPr sz="1200"/>
            </a:lvl1pPr>
            <a:lvl2pPr marL="914400" lvl="1" indent="-340614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1764"/>
              <a:buFont typeface="Open Sans Light"/>
              <a:buChar char="•"/>
              <a:defRPr sz="1200"/>
            </a:lvl2pPr>
            <a:lvl3pPr marL="1371600" lvl="2" indent="-340614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1764"/>
              <a:buChar char="‒"/>
              <a:defRPr sz="1200"/>
            </a:lvl3pPr>
            <a:lvl4pPr marL="1828800" lvl="3" indent="-340614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1764"/>
              <a:buFont typeface="Open Sans Light"/>
              <a:buChar char="•"/>
              <a:defRPr sz="1200"/>
            </a:lvl4pPr>
            <a:lvl5pPr marL="2286000" lvl="4" indent="-340614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1764"/>
              <a:buFont typeface="Open Sans Light"/>
              <a:buChar char="•"/>
              <a:defRPr sz="1200"/>
            </a:lvl5pPr>
            <a:lvl6pPr marL="2743200" lvl="5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6pPr>
            <a:lvl7pPr marL="3200400" lvl="6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7pPr>
            <a:lvl8pPr marL="3657600" lvl="7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8pPr>
            <a:lvl9pPr marL="4114800" lvl="8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wykresy z lewej + tekst">
  <p:cSld name="2 wykresy z lewej + tekst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56453" y="8775733"/>
            <a:ext cx="860094" cy="287998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2"/>
          <p:cNvSpPr>
            <a:spLocks noGrp="1"/>
          </p:cNvSpPr>
          <p:nvPr>
            <p:ph type="chart" idx="2"/>
          </p:nvPr>
        </p:nvSpPr>
        <p:spPr>
          <a:xfrm>
            <a:off x="914400" y="1892808"/>
            <a:ext cx="4572000" cy="67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None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Char char="•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Arial"/>
              <a:buChar char="‒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Char char="•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Char char="•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71" name="Google Shape;171;p22"/>
          <p:cNvSpPr txBox="1">
            <a:spLocks noGrp="1"/>
          </p:cNvSpPr>
          <p:nvPr>
            <p:ph type="body" idx="1"/>
          </p:nvPr>
        </p:nvSpPr>
        <p:spPr>
          <a:xfrm>
            <a:off x="11295239" y="1894308"/>
            <a:ext cx="4572000" cy="67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marR="0" lvl="0" indent="-228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 Light"/>
              <a:buNone/>
              <a:defRPr sz="16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96621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46"/>
              <a:buChar char="•"/>
              <a:defRPr/>
            </a:lvl2pPr>
            <a:lvl3pPr marL="1371600" lvl="2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‒"/>
              <a:defRPr/>
            </a:lvl3pPr>
            <a:lvl4pPr marL="1828800" lvl="3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4pPr>
            <a:lvl5pPr marL="2286000" lvl="4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5pPr>
            <a:lvl6pPr marL="2743200" lvl="5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6pPr>
            <a:lvl7pPr marL="3200400" lvl="6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7pPr>
            <a:lvl8pPr marL="3657600" lvl="7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8pPr>
            <a:lvl9pPr marL="4114800" lvl="8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9pPr>
          </a:lstStyle>
          <a:p>
            <a:endParaRPr/>
          </a:p>
        </p:txBody>
      </p:sp>
      <p:sp>
        <p:nvSpPr>
          <p:cNvPr id="172" name="Google Shape;172;p22"/>
          <p:cNvSpPr>
            <a:spLocks noGrp="1"/>
          </p:cNvSpPr>
          <p:nvPr>
            <p:ph type="chart" idx="3"/>
          </p:nvPr>
        </p:nvSpPr>
        <p:spPr>
          <a:xfrm>
            <a:off x="5574252" y="1892808"/>
            <a:ext cx="4572000" cy="67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None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Char char="•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Arial"/>
              <a:buChar char="‒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Char char="•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Char char="•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73" name="Google Shape;173;p22"/>
          <p:cNvSpPr txBox="1">
            <a:spLocks noGrp="1"/>
          </p:cNvSpPr>
          <p:nvPr>
            <p:ph type="sldNum" idx="12"/>
          </p:nvPr>
        </p:nvSpPr>
        <p:spPr>
          <a:xfrm>
            <a:off x="15514806" y="139700"/>
            <a:ext cx="458932" cy="3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4" name="Google Shape;174;p22"/>
          <p:cNvSpPr txBox="1">
            <a:spLocks noGrp="1"/>
          </p:cNvSpPr>
          <p:nvPr>
            <p:ph type="body" idx="4"/>
          </p:nvPr>
        </p:nvSpPr>
        <p:spPr>
          <a:xfrm>
            <a:off x="10931856" y="139700"/>
            <a:ext cx="4573407" cy="3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58"/>
              <a:buFont typeface="Open Sans Light"/>
              <a:buNone/>
              <a:defRPr sz="1400" b="1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96621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2pPr>
            <a:lvl3pPr marL="1371600" lvl="2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‒"/>
              <a:defRPr/>
            </a:lvl3pPr>
            <a:lvl4pPr marL="1828800" lvl="3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4pPr>
            <a:lvl5pPr marL="2286000" lvl="4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5pPr>
            <a:lvl6pPr marL="2743200" lvl="5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6pPr>
            <a:lvl7pPr marL="3200400" lvl="6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7pPr>
            <a:lvl8pPr marL="3657600" lvl="7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8pPr>
            <a:lvl9pPr marL="4114800" lvl="8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9pPr>
          </a:lstStyle>
          <a:p>
            <a:endParaRPr/>
          </a:p>
        </p:txBody>
      </p:sp>
      <p:sp>
        <p:nvSpPr>
          <p:cNvPr id="175" name="Google Shape;175;p22"/>
          <p:cNvSpPr txBox="1">
            <a:spLocks noGrp="1"/>
          </p:cNvSpPr>
          <p:nvPr>
            <p:ph type="title"/>
          </p:nvPr>
        </p:nvSpPr>
        <p:spPr>
          <a:xfrm>
            <a:off x="914400" y="685800"/>
            <a:ext cx="144291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Light"/>
              <a:buNone/>
              <a:defRPr sz="3200" b="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2"/>
          <p:cNvSpPr txBox="1">
            <a:spLocks noGrp="1"/>
          </p:cNvSpPr>
          <p:nvPr>
            <p:ph type="body" idx="5"/>
          </p:nvPr>
        </p:nvSpPr>
        <p:spPr>
          <a:xfrm>
            <a:off x="827088" y="8645452"/>
            <a:ext cx="8128000" cy="28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lvl="0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64"/>
              <a:buFont typeface="Open Sans Light"/>
              <a:buNone/>
              <a:defRPr sz="1200"/>
            </a:lvl1pPr>
            <a:lvl2pPr marL="914400" lvl="1" indent="-340614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1764"/>
              <a:buFont typeface="Open Sans Light"/>
              <a:buChar char="•"/>
              <a:defRPr sz="1200"/>
            </a:lvl2pPr>
            <a:lvl3pPr marL="1371600" lvl="2" indent="-340614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1764"/>
              <a:buChar char="‒"/>
              <a:defRPr sz="1200"/>
            </a:lvl3pPr>
            <a:lvl4pPr marL="1828800" lvl="3" indent="-340614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1764"/>
              <a:buFont typeface="Open Sans Light"/>
              <a:buChar char="•"/>
              <a:defRPr sz="1200"/>
            </a:lvl4pPr>
            <a:lvl5pPr marL="2286000" lvl="4" indent="-340614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1764"/>
              <a:buFont typeface="Open Sans Light"/>
              <a:buChar char="•"/>
              <a:defRPr sz="1200"/>
            </a:lvl5pPr>
            <a:lvl6pPr marL="2743200" lvl="5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6pPr>
            <a:lvl7pPr marL="3200400" lvl="6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7pPr>
            <a:lvl8pPr marL="3657600" lvl="7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8pPr>
            <a:lvl9pPr marL="4114800" lvl="8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owy bez zdjęcia">
  <p:cSld name="tytułowy bez zdjęcia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712902" y="7904329"/>
            <a:ext cx="2793356" cy="93604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 txBox="1">
            <a:spLocks noGrp="1"/>
          </p:cNvSpPr>
          <p:nvPr>
            <p:ph type="body" idx="1"/>
          </p:nvPr>
        </p:nvSpPr>
        <p:spPr>
          <a:xfrm>
            <a:off x="914400" y="7680960"/>
            <a:ext cx="11892000" cy="3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Open Sans Light"/>
              <a:buNone/>
              <a:defRPr sz="220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228600" algn="l">
              <a:lnSpc>
                <a:spcPct val="120000"/>
              </a:lnSpc>
              <a:spcBef>
                <a:spcPts val="601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 Light"/>
              <a:buNone/>
              <a:defRPr sz="1800"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601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601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 Light"/>
              <a:buNone/>
              <a:defRPr sz="1800"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601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 Light"/>
              <a:buNone/>
              <a:defRPr sz="1800">
                <a:solidFill>
                  <a:srgbClr val="000000"/>
                </a:solidFill>
              </a:defRPr>
            </a:lvl5pPr>
            <a:lvl6pPr marL="2743200" lvl="5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6pPr>
            <a:lvl7pPr marL="3200400" lvl="6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7pPr>
            <a:lvl8pPr marL="3657600" lvl="7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8pPr>
            <a:lvl9pPr marL="4114800" lvl="8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body" idx="2"/>
          </p:nvPr>
        </p:nvSpPr>
        <p:spPr>
          <a:xfrm>
            <a:off x="914400" y="1280160"/>
            <a:ext cx="11892000" cy="11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lvl="0" indent="-228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6468"/>
              <a:buFont typeface="Open Sans Light"/>
              <a:buNone/>
              <a:defRPr sz="44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96621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2pPr>
            <a:lvl3pPr marL="1371600" lvl="2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‒"/>
              <a:defRPr/>
            </a:lvl3pPr>
            <a:lvl4pPr marL="1828800" lvl="3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4pPr>
            <a:lvl5pPr marL="2286000" lvl="4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5pPr>
            <a:lvl6pPr marL="2743200" lvl="5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6pPr>
            <a:lvl7pPr marL="3200400" lvl="6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7pPr>
            <a:lvl8pPr marL="3657600" lvl="7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8pPr>
            <a:lvl9pPr marL="4114800" lvl="8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wykresy + tekst">
  <p:cSld name="3 wykresy + tekst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56453" y="8775733"/>
            <a:ext cx="860094" cy="287998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3"/>
          <p:cNvSpPr>
            <a:spLocks noGrp="1"/>
          </p:cNvSpPr>
          <p:nvPr>
            <p:ph type="chart" idx="2"/>
          </p:nvPr>
        </p:nvSpPr>
        <p:spPr>
          <a:xfrm>
            <a:off x="8311010" y="5160112"/>
            <a:ext cx="7186248" cy="2942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None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Char char="•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Arial"/>
              <a:buChar char="‒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Char char="•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Char char="•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80" name="Google Shape;180;p23"/>
          <p:cNvSpPr>
            <a:spLocks noGrp="1"/>
          </p:cNvSpPr>
          <p:nvPr>
            <p:ph type="chart" idx="3"/>
          </p:nvPr>
        </p:nvSpPr>
        <p:spPr>
          <a:xfrm>
            <a:off x="914400" y="5160112"/>
            <a:ext cx="7002600" cy="29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None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Char char="•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Arial"/>
              <a:buChar char="‒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Char char="•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Char char="•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81" name="Google Shape;181;p23"/>
          <p:cNvSpPr txBox="1">
            <a:spLocks noGrp="1"/>
          </p:cNvSpPr>
          <p:nvPr>
            <p:ph type="body" idx="1"/>
          </p:nvPr>
        </p:nvSpPr>
        <p:spPr>
          <a:xfrm>
            <a:off x="914400" y="1892808"/>
            <a:ext cx="7002600" cy="29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marR="0" lvl="0" indent="-228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 Light"/>
              <a:buNone/>
              <a:defRPr sz="16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96621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46"/>
              <a:buChar char="•"/>
              <a:defRPr/>
            </a:lvl2pPr>
            <a:lvl3pPr marL="1371600" lvl="2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‒"/>
              <a:defRPr/>
            </a:lvl3pPr>
            <a:lvl4pPr marL="1828800" lvl="3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4pPr>
            <a:lvl5pPr marL="2286000" lvl="4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5pPr>
            <a:lvl6pPr marL="2743200" lvl="5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6pPr>
            <a:lvl7pPr marL="3200400" lvl="6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7pPr>
            <a:lvl8pPr marL="3657600" lvl="7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8pPr>
            <a:lvl9pPr marL="4114800" lvl="8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9pPr>
          </a:lstStyle>
          <a:p>
            <a:endParaRPr/>
          </a:p>
        </p:txBody>
      </p:sp>
      <p:sp>
        <p:nvSpPr>
          <p:cNvPr id="182" name="Google Shape;182;p23"/>
          <p:cNvSpPr>
            <a:spLocks noGrp="1"/>
          </p:cNvSpPr>
          <p:nvPr>
            <p:ph type="chart" idx="4"/>
          </p:nvPr>
        </p:nvSpPr>
        <p:spPr>
          <a:xfrm>
            <a:off x="8311010" y="1892808"/>
            <a:ext cx="7186200" cy="29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None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Char char="•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Arial"/>
              <a:buChar char="‒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Char char="•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Char char="•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83" name="Google Shape;183;p23"/>
          <p:cNvSpPr txBox="1">
            <a:spLocks noGrp="1"/>
          </p:cNvSpPr>
          <p:nvPr>
            <p:ph type="sldNum" idx="12"/>
          </p:nvPr>
        </p:nvSpPr>
        <p:spPr>
          <a:xfrm>
            <a:off x="15514806" y="139700"/>
            <a:ext cx="458932" cy="3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4" name="Google Shape;184;p23"/>
          <p:cNvSpPr txBox="1">
            <a:spLocks noGrp="1"/>
          </p:cNvSpPr>
          <p:nvPr>
            <p:ph type="title"/>
          </p:nvPr>
        </p:nvSpPr>
        <p:spPr>
          <a:xfrm>
            <a:off x="914400" y="685800"/>
            <a:ext cx="144291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Light"/>
              <a:buNone/>
              <a:defRPr sz="3200" b="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wykresy + 3 teksty">
  <p:cSld name="3 wykresy + 3 teksty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56453" y="8775733"/>
            <a:ext cx="860094" cy="287998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4"/>
          <p:cNvSpPr>
            <a:spLocks noGrp="1"/>
          </p:cNvSpPr>
          <p:nvPr>
            <p:ph type="chart" idx="2"/>
          </p:nvPr>
        </p:nvSpPr>
        <p:spPr>
          <a:xfrm>
            <a:off x="914400" y="1892808"/>
            <a:ext cx="4637400" cy="29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None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Char char="•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Arial"/>
              <a:buChar char="‒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Char char="•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Char char="•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88" name="Google Shape;188;p24"/>
          <p:cNvSpPr txBox="1">
            <a:spLocks noGrp="1"/>
          </p:cNvSpPr>
          <p:nvPr>
            <p:ph type="body" idx="1"/>
          </p:nvPr>
        </p:nvSpPr>
        <p:spPr>
          <a:xfrm>
            <a:off x="5875480" y="5460854"/>
            <a:ext cx="4637400" cy="25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marR="0" lvl="0" indent="-228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 Light"/>
              <a:buNone/>
              <a:defRPr sz="16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96621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46"/>
              <a:buChar char="•"/>
              <a:defRPr/>
            </a:lvl2pPr>
            <a:lvl3pPr marL="1371600" lvl="2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‒"/>
              <a:defRPr/>
            </a:lvl3pPr>
            <a:lvl4pPr marL="1828800" lvl="3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4pPr>
            <a:lvl5pPr marL="2286000" lvl="4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5pPr>
            <a:lvl6pPr marL="2743200" lvl="5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6pPr>
            <a:lvl7pPr marL="3200400" lvl="6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7pPr>
            <a:lvl8pPr marL="3657600" lvl="7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8pPr>
            <a:lvl9pPr marL="4114800" lvl="8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9pPr>
          </a:lstStyle>
          <a:p>
            <a:endParaRPr/>
          </a:p>
        </p:txBody>
      </p:sp>
      <p:sp>
        <p:nvSpPr>
          <p:cNvPr id="189" name="Google Shape;189;p24"/>
          <p:cNvSpPr txBox="1">
            <a:spLocks noGrp="1"/>
          </p:cNvSpPr>
          <p:nvPr>
            <p:ph type="body" idx="3"/>
          </p:nvPr>
        </p:nvSpPr>
        <p:spPr>
          <a:xfrm>
            <a:off x="816424" y="5540491"/>
            <a:ext cx="4671952" cy="2558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marR="0" lvl="0" indent="-228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 Light"/>
              <a:buNone/>
              <a:defRPr sz="16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96621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46"/>
              <a:buChar char="•"/>
              <a:defRPr/>
            </a:lvl2pPr>
            <a:lvl3pPr marL="1371600" lvl="2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‒"/>
              <a:defRPr/>
            </a:lvl3pPr>
            <a:lvl4pPr marL="1828800" lvl="3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4pPr>
            <a:lvl5pPr marL="2286000" lvl="4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5pPr>
            <a:lvl6pPr marL="2743200" lvl="5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6pPr>
            <a:lvl7pPr marL="3200400" lvl="6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7pPr>
            <a:lvl8pPr marL="3657600" lvl="7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8pPr>
            <a:lvl9pPr marL="4114800" lvl="8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9pPr>
          </a:lstStyle>
          <a:p>
            <a:endParaRPr/>
          </a:p>
        </p:txBody>
      </p:sp>
      <p:sp>
        <p:nvSpPr>
          <p:cNvPr id="190" name="Google Shape;190;p24"/>
          <p:cNvSpPr>
            <a:spLocks noGrp="1"/>
          </p:cNvSpPr>
          <p:nvPr>
            <p:ph type="chart" idx="4"/>
          </p:nvPr>
        </p:nvSpPr>
        <p:spPr>
          <a:xfrm>
            <a:off x="5794567" y="1892808"/>
            <a:ext cx="4637400" cy="29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None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Char char="•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Arial"/>
              <a:buChar char="‒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Char char="•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Char char="•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1" name="Google Shape;191;p24"/>
          <p:cNvSpPr>
            <a:spLocks noGrp="1"/>
          </p:cNvSpPr>
          <p:nvPr>
            <p:ph type="chart" idx="5"/>
          </p:nvPr>
        </p:nvSpPr>
        <p:spPr>
          <a:xfrm>
            <a:off x="10862938" y="1930096"/>
            <a:ext cx="4637400" cy="29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None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Char char="•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Arial"/>
              <a:buChar char="‒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Char char="•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Char char="•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2" name="Google Shape;192;p24"/>
          <p:cNvSpPr txBox="1">
            <a:spLocks noGrp="1"/>
          </p:cNvSpPr>
          <p:nvPr>
            <p:ph type="body" idx="6"/>
          </p:nvPr>
        </p:nvSpPr>
        <p:spPr>
          <a:xfrm>
            <a:off x="10899934" y="5558899"/>
            <a:ext cx="4637337" cy="2540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marR="0" lvl="0" indent="-228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 Light"/>
              <a:buNone/>
              <a:defRPr sz="16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96621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46"/>
              <a:buChar char="•"/>
              <a:defRPr/>
            </a:lvl2pPr>
            <a:lvl3pPr marL="1371600" lvl="2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‒"/>
              <a:defRPr/>
            </a:lvl3pPr>
            <a:lvl4pPr marL="1828800" lvl="3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4pPr>
            <a:lvl5pPr marL="2286000" lvl="4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5pPr>
            <a:lvl6pPr marL="2743200" lvl="5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6pPr>
            <a:lvl7pPr marL="3200400" lvl="6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7pPr>
            <a:lvl8pPr marL="3657600" lvl="7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8pPr>
            <a:lvl9pPr marL="4114800" lvl="8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9pPr>
          </a:lstStyle>
          <a:p>
            <a:endParaRPr/>
          </a:p>
        </p:txBody>
      </p:sp>
      <p:sp>
        <p:nvSpPr>
          <p:cNvPr id="193" name="Google Shape;193;p24"/>
          <p:cNvSpPr txBox="1">
            <a:spLocks noGrp="1"/>
          </p:cNvSpPr>
          <p:nvPr>
            <p:ph type="sldNum" idx="12"/>
          </p:nvPr>
        </p:nvSpPr>
        <p:spPr>
          <a:xfrm>
            <a:off x="15514806" y="139700"/>
            <a:ext cx="458932" cy="3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4" name="Google Shape;194;p24"/>
          <p:cNvSpPr txBox="1">
            <a:spLocks noGrp="1"/>
          </p:cNvSpPr>
          <p:nvPr>
            <p:ph type="body" idx="7"/>
          </p:nvPr>
        </p:nvSpPr>
        <p:spPr>
          <a:xfrm>
            <a:off x="10931856" y="139700"/>
            <a:ext cx="4573407" cy="3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58"/>
              <a:buFont typeface="Open Sans Light"/>
              <a:buNone/>
              <a:defRPr sz="1400" b="1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96621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2pPr>
            <a:lvl3pPr marL="1371600" lvl="2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‒"/>
              <a:defRPr/>
            </a:lvl3pPr>
            <a:lvl4pPr marL="1828800" lvl="3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4pPr>
            <a:lvl5pPr marL="2286000" lvl="4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5pPr>
            <a:lvl6pPr marL="2743200" lvl="5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6pPr>
            <a:lvl7pPr marL="3200400" lvl="6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7pPr>
            <a:lvl8pPr marL="3657600" lvl="7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8pPr>
            <a:lvl9pPr marL="4114800" lvl="8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9pPr>
          </a:lstStyle>
          <a:p>
            <a:endParaRPr/>
          </a:p>
        </p:txBody>
      </p:sp>
      <p:sp>
        <p:nvSpPr>
          <p:cNvPr id="195" name="Google Shape;195;p24"/>
          <p:cNvSpPr txBox="1">
            <a:spLocks noGrp="1"/>
          </p:cNvSpPr>
          <p:nvPr>
            <p:ph type="title"/>
          </p:nvPr>
        </p:nvSpPr>
        <p:spPr>
          <a:xfrm>
            <a:off x="914400" y="685800"/>
            <a:ext cx="144291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Light"/>
              <a:buNone/>
              <a:defRPr sz="3200" b="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196" name="Google Shape;196;p24"/>
          <p:cNvGrpSpPr/>
          <p:nvPr/>
        </p:nvGrpSpPr>
        <p:grpSpPr>
          <a:xfrm rot="-5400000" flipH="1">
            <a:off x="8007839" y="2711226"/>
            <a:ext cx="210880" cy="5081286"/>
            <a:chOff x="8074814" y="2384385"/>
            <a:chExt cx="210880" cy="5081286"/>
          </a:xfrm>
        </p:grpSpPr>
        <p:cxnSp>
          <p:nvCxnSpPr>
            <p:cNvPr id="197" name="Google Shape;197;p24"/>
            <p:cNvCxnSpPr/>
            <p:nvPr/>
          </p:nvCxnSpPr>
          <p:spPr>
            <a:xfrm flipH="1">
              <a:off x="8074814" y="5098051"/>
              <a:ext cx="10634" cy="2367620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98" name="Google Shape;198;p24"/>
            <p:cNvCxnSpPr/>
            <p:nvPr/>
          </p:nvCxnSpPr>
          <p:spPr>
            <a:xfrm rot="2657520">
              <a:off x="8050084" y="4807205"/>
              <a:ext cx="274637" cy="0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99" name="Google Shape;199;p24"/>
            <p:cNvCxnSpPr/>
            <p:nvPr/>
          </p:nvCxnSpPr>
          <p:spPr>
            <a:xfrm rot="10800000">
              <a:off x="8180254" y="4864345"/>
              <a:ext cx="0" cy="274638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00" name="Google Shape;200;p24"/>
            <p:cNvCxnSpPr/>
            <p:nvPr/>
          </p:nvCxnSpPr>
          <p:spPr>
            <a:xfrm flipH="1">
              <a:off x="8084362" y="2384385"/>
              <a:ext cx="4749" cy="2326928"/>
            </a:xfrm>
            <a:prstGeom prst="straightConnector1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01" name="Google Shape;201;p24"/>
          <p:cNvSpPr txBox="1">
            <a:spLocks noGrp="1"/>
          </p:cNvSpPr>
          <p:nvPr>
            <p:ph type="body" idx="8"/>
          </p:nvPr>
        </p:nvSpPr>
        <p:spPr>
          <a:xfrm>
            <a:off x="827088" y="8645452"/>
            <a:ext cx="8128000" cy="28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lvl="0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64"/>
              <a:buFont typeface="Open Sans Light"/>
              <a:buNone/>
              <a:defRPr sz="1200"/>
            </a:lvl1pPr>
            <a:lvl2pPr marL="914400" lvl="1" indent="-340614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1764"/>
              <a:buFont typeface="Open Sans Light"/>
              <a:buChar char="•"/>
              <a:defRPr sz="1200"/>
            </a:lvl2pPr>
            <a:lvl3pPr marL="1371600" lvl="2" indent="-340614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1764"/>
              <a:buChar char="‒"/>
              <a:defRPr sz="1200"/>
            </a:lvl3pPr>
            <a:lvl4pPr marL="1828800" lvl="3" indent="-340614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1764"/>
              <a:buFont typeface="Open Sans Light"/>
              <a:buChar char="•"/>
              <a:defRPr sz="1200"/>
            </a:lvl4pPr>
            <a:lvl5pPr marL="2286000" lvl="4" indent="-340614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1764"/>
              <a:buFont typeface="Open Sans Light"/>
              <a:buChar char="•"/>
              <a:defRPr sz="1200"/>
            </a:lvl5pPr>
            <a:lvl6pPr marL="2743200" lvl="5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6pPr>
            <a:lvl7pPr marL="3200400" lvl="6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7pPr>
            <a:lvl8pPr marL="3657600" lvl="7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8pPr>
            <a:lvl9pPr marL="4114800" lvl="8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ela bez tekstu">
  <p:cSld name="tabela bez tekstu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56453" y="8775733"/>
            <a:ext cx="860094" cy="287998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5"/>
          <p:cNvSpPr>
            <a:spLocks noGrp="1"/>
          </p:cNvSpPr>
          <p:nvPr>
            <p:ph type="tbl" idx="2"/>
          </p:nvPr>
        </p:nvSpPr>
        <p:spPr>
          <a:xfrm>
            <a:off x="756001" y="2139950"/>
            <a:ext cx="14781272" cy="633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05" name="Google Shape;205;p25"/>
          <p:cNvSpPr txBox="1">
            <a:spLocks noGrp="1"/>
          </p:cNvSpPr>
          <p:nvPr>
            <p:ph type="sldNum" idx="12"/>
          </p:nvPr>
        </p:nvSpPr>
        <p:spPr>
          <a:xfrm>
            <a:off x="15514806" y="139700"/>
            <a:ext cx="458932" cy="3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6" name="Google Shape;206;p25"/>
          <p:cNvSpPr txBox="1">
            <a:spLocks noGrp="1"/>
          </p:cNvSpPr>
          <p:nvPr>
            <p:ph type="body" idx="1"/>
          </p:nvPr>
        </p:nvSpPr>
        <p:spPr>
          <a:xfrm>
            <a:off x="10931856" y="139700"/>
            <a:ext cx="4573407" cy="3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58"/>
              <a:buFont typeface="Open Sans Light"/>
              <a:buNone/>
              <a:defRPr sz="1400" b="1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96621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2pPr>
            <a:lvl3pPr marL="1371600" lvl="2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‒"/>
              <a:defRPr/>
            </a:lvl3pPr>
            <a:lvl4pPr marL="1828800" lvl="3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4pPr>
            <a:lvl5pPr marL="2286000" lvl="4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5pPr>
            <a:lvl6pPr marL="2743200" lvl="5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6pPr>
            <a:lvl7pPr marL="3200400" lvl="6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7pPr>
            <a:lvl8pPr marL="3657600" lvl="7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8pPr>
            <a:lvl9pPr marL="4114800" lvl="8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9pPr>
          </a:lstStyle>
          <a:p>
            <a:endParaRPr/>
          </a:p>
        </p:txBody>
      </p:sp>
      <p:sp>
        <p:nvSpPr>
          <p:cNvPr id="207" name="Google Shape;207;p25"/>
          <p:cNvSpPr txBox="1">
            <a:spLocks noGrp="1"/>
          </p:cNvSpPr>
          <p:nvPr>
            <p:ph type="title"/>
          </p:nvPr>
        </p:nvSpPr>
        <p:spPr>
          <a:xfrm>
            <a:off x="914400" y="685800"/>
            <a:ext cx="144291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Light"/>
              <a:buNone/>
              <a:defRPr sz="3200" b="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ela z tekstem">
  <p:cSld name="tabela z tekstem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56453" y="8775733"/>
            <a:ext cx="860094" cy="287998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6"/>
          <p:cNvSpPr>
            <a:spLocks noGrp="1"/>
          </p:cNvSpPr>
          <p:nvPr>
            <p:ph type="tbl" idx="2"/>
          </p:nvPr>
        </p:nvSpPr>
        <p:spPr>
          <a:xfrm>
            <a:off x="914400" y="3397322"/>
            <a:ext cx="14246400" cy="52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11" name="Google Shape;211;p26"/>
          <p:cNvSpPr txBox="1">
            <a:spLocks noGrp="1"/>
          </p:cNvSpPr>
          <p:nvPr>
            <p:ph type="body" idx="1"/>
          </p:nvPr>
        </p:nvSpPr>
        <p:spPr>
          <a:xfrm>
            <a:off x="914400" y="1888652"/>
            <a:ext cx="14429100" cy="9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marR="0" lvl="0" indent="-228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 Light"/>
              <a:buNone/>
              <a:defRPr sz="16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96621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46"/>
              <a:buChar char="•"/>
              <a:defRPr/>
            </a:lvl2pPr>
            <a:lvl3pPr marL="1371600" lvl="2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‒"/>
              <a:defRPr/>
            </a:lvl3pPr>
            <a:lvl4pPr marL="1828800" lvl="3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4pPr>
            <a:lvl5pPr marL="2286000" lvl="4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5pPr>
            <a:lvl6pPr marL="2743200" lvl="5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6pPr>
            <a:lvl7pPr marL="3200400" lvl="6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7pPr>
            <a:lvl8pPr marL="3657600" lvl="7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8pPr>
            <a:lvl9pPr marL="4114800" lvl="8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9pPr>
          </a:lstStyle>
          <a:p>
            <a:endParaRPr/>
          </a:p>
        </p:txBody>
      </p:sp>
      <p:sp>
        <p:nvSpPr>
          <p:cNvPr id="212" name="Google Shape;212;p26"/>
          <p:cNvSpPr txBox="1">
            <a:spLocks noGrp="1"/>
          </p:cNvSpPr>
          <p:nvPr>
            <p:ph type="sldNum" idx="12"/>
          </p:nvPr>
        </p:nvSpPr>
        <p:spPr>
          <a:xfrm>
            <a:off x="15514806" y="139700"/>
            <a:ext cx="458932" cy="3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3" name="Google Shape;213;p26"/>
          <p:cNvSpPr txBox="1">
            <a:spLocks noGrp="1"/>
          </p:cNvSpPr>
          <p:nvPr>
            <p:ph type="body" idx="3"/>
          </p:nvPr>
        </p:nvSpPr>
        <p:spPr>
          <a:xfrm>
            <a:off x="10931856" y="139700"/>
            <a:ext cx="4573407" cy="3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58"/>
              <a:buFont typeface="Open Sans Light"/>
              <a:buNone/>
              <a:defRPr sz="1400" b="1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96621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2pPr>
            <a:lvl3pPr marL="1371600" lvl="2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‒"/>
              <a:defRPr/>
            </a:lvl3pPr>
            <a:lvl4pPr marL="1828800" lvl="3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4pPr>
            <a:lvl5pPr marL="2286000" lvl="4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5pPr>
            <a:lvl6pPr marL="2743200" lvl="5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6pPr>
            <a:lvl7pPr marL="3200400" lvl="6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7pPr>
            <a:lvl8pPr marL="3657600" lvl="7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8pPr>
            <a:lvl9pPr marL="4114800" lvl="8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9pPr>
          </a:lstStyle>
          <a:p>
            <a:endParaRPr/>
          </a:p>
        </p:txBody>
      </p:sp>
      <p:sp>
        <p:nvSpPr>
          <p:cNvPr id="214" name="Google Shape;214;p26"/>
          <p:cNvSpPr txBox="1">
            <a:spLocks noGrp="1"/>
          </p:cNvSpPr>
          <p:nvPr>
            <p:ph type="title"/>
          </p:nvPr>
        </p:nvSpPr>
        <p:spPr>
          <a:xfrm>
            <a:off x="914400" y="685800"/>
            <a:ext cx="144108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Light"/>
              <a:buNone/>
              <a:defRPr sz="3200" b="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obrazki z lewej + tekst">
  <p:cSld name="2 obrazki z lewej + tekst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56453" y="8775733"/>
            <a:ext cx="860094" cy="287998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7"/>
          <p:cNvSpPr txBox="1">
            <a:spLocks noGrp="1"/>
          </p:cNvSpPr>
          <p:nvPr>
            <p:ph type="body" idx="1"/>
          </p:nvPr>
        </p:nvSpPr>
        <p:spPr>
          <a:xfrm>
            <a:off x="11020997" y="1931910"/>
            <a:ext cx="4325100" cy="61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marR="0" lvl="0" indent="-228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 Light"/>
              <a:buNone/>
              <a:defRPr sz="16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96621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46"/>
              <a:buChar char="•"/>
              <a:defRPr/>
            </a:lvl2pPr>
            <a:lvl3pPr marL="1371600" lvl="2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‒"/>
              <a:defRPr/>
            </a:lvl3pPr>
            <a:lvl4pPr marL="1828800" lvl="3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4pPr>
            <a:lvl5pPr marL="2286000" lvl="4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5pPr>
            <a:lvl6pPr marL="2743200" lvl="5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6pPr>
            <a:lvl7pPr marL="3200400" lvl="6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7pPr>
            <a:lvl8pPr marL="3657600" lvl="7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8pPr>
            <a:lvl9pPr marL="4114800" lvl="8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9pPr>
          </a:lstStyle>
          <a:p>
            <a:endParaRPr/>
          </a:p>
        </p:txBody>
      </p:sp>
      <p:sp>
        <p:nvSpPr>
          <p:cNvPr id="218" name="Google Shape;218;p27"/>
          <p:cNvSpPr>
            <a:spLocks noGrp="1"/>
          </p:cNvSpPr>
          <p:nvPr>
            <p:ph type="pic" idx="2"/>
          </p:nvPr>
        </p:nvSpPr>
        <p:spPr>
          <a:xfrm>
            <a:off x="914400" y="1892808"/>
            <a:ext cx="4320600" cy="61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None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Char char="•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Arial"/>
              <a:buChar char="‒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Char char="•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Char char="•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19" name="Google Shape;219;p27"/>
          <p:cNvSpPr>
            <a:spLocks noGrp="1"/>
          </p:cNvSpPr>
          <p:nvPr>
            <p:ph type="pic" idx="3"/>
          </p:nvPr>
        </p:nvSpPr>
        <p:spPr>
          <a:xfrm>
            <a:off x="5967693" y="1892808"/>
            <a:ext cx="4320600" cy="61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None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Char char="•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Arial"/>
              <a:buChar char="‒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Char char="•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Char char="•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20" name="Google Shape;220;p27"/>
          <p:cNvSpPr txBox="1">
            <a:spLocks noGrp="1"/>
          </p:cNvSpPr>
          <p:nvPr>
            <p:ph type="sldNum" idx="12"/>
          </p:nvPr>
        </p:nvSpPr>
        <p:spPr>
          <a:xfrm>
            <a:off x="15514806" y="139700"/>
            <a:ext cx="458932" cy="3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1" name="Google Shape;221;p27"/>
          <p:cNvSpPr txBox="1">
            <a:spLocks noGrp="1"/>
          </p:cNvSpPr>
          <p:nvPr>
            <p:ph type="body" idx="4"/>
          </p:nvPr>
        </p:nvSpPr>
        <p:spPr>
          <a:xfrm>
            <a:off x="10931856" y="139700"/>
            <a:ext cx="4573407" cy="3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58"/>
              <a:buFont typeface="Open Sans Light"/>
              <a:buNone/>
              <a:defRPr sz="1400" b="1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96621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2pPr>
            <a:lvl3pPr marL="1371600" lvl="2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‒"/>
              <a:defRPr/>
            </a:lvl3pPr>
            <a:lvl4pPr marL="1828800" lvl="3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4pPr>
            <a:lvl5pPr marL="2286000" lvl="4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5pPr>
            <a:lvl6pPr marL="2743200" lvl="5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6pPr>
            <a:lvl7pPr marL="3200400" lvl="6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7pPr>
            <a:lvl8pPr marL="3657600" lvl="7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8pPr>
            <a:lvl9pPr marL="4114800" lvl="8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9pPr>
          </a:lstStyle>
          <a:p>
            <a:endParaRPr/>
          </a:p>
        </p:txBody>
      </p:sp>
      <p:sp>
        <p:nvSpPr>
          <p:cNvPr id="222" name="Google Shape;222;p27"/>
          <p:cNvSpPr txBox="1">
            <a:spLocks noGrp="1"/>
          </p:cNvSpPr>
          <p:nvPr>
            <p:ph type="title"/>
          </p:nvPr>
        </p:nvSpPr>
        <p:spPr>
          <a:xfrm>
            <a:off x="914400" y="685800"/>
            <a:ext cx="144291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Light"/>
              <a:buNone/>
              <a:defRPr sz="3200" b="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zekładka bez zdjęcia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913450" y="4293150"/>
            <a:ext cx="144291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775" tIns="36000" rIns="50775" bIns="360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Open Sans Light"/>
              <a:buNone/>
              <a:defRPr sz="44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15514806" y="139700"/>
            <a:ext cx="458932" cy="3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zara przekładka">
  <p:cSld name="2_szara przekładka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/>
          <p:nvPr/>
        </p:nvSpPr>
        <p:spPr>
          <a:xfrm>
            <a:off x="-25401" y="-34794"/>
            <a:ext cx="16281401" cy="9178794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50775" tIns="50775" rIns="50775" bIns="5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None/>
            </a:pPr>
            <a:endParaRPr sz="1400" b="1" i="0" u="none" strike="noStrike" cap="none">
              <a:solidFill>
                <a:srgbClr val="FF5A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3" name="Google Shape;23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027603" y="8686808"/>
            <a:ext cx="860094" cy="28799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914400" y="4297680"/>
            <a:ext cx="144291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775" tIns="36000" rIns="50775" bIns="360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Open Sans Light"/>
              <a:buNone/>
              <a:defRPr sz="44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15514806" y="139700"/>
            <a:ext cx="458932" cy="3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0008">
          <p15:clr>
            <a:srgbClr val="FA7B17"/>
          </p15:clr>
        </p15:guide>
        <p15:guide id="2" orient="horz" pos="5472">
          <p15:clr>
            <a:srgbClr val="FA7B17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omarańczowa przekładka">
  <p:cSld name="1_Pomarańczowa przekładka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-12650" y="-17400"/>
            <a:ext cx="16281300" cy="917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50775" tIns="50775" rIns="50775" bIns="5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None/>
            </a:pPr>
            <a:endParaRPr sz="1400" b="1" i="0" u="none" strike="noStrike" cap="none">
              <a:solidFill>
                <a:srgbClr val="FF5A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8" name="Google Shape;28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027603" y="8686808"/>
            <a:ext cx="860094" cy="287998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914400" y="4297680"/>
            <a:ext cx="144291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775" tIns="36000" rIns="50775" bIns="360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 Light"/>
              <a:buNone/>
              <a:defRPr sz="44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15514806" y="139700"/>
            <a:ext cx="458932" cy="3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0008">
          <p15:clr>
            <a:srgbClr val="FA7B17"/>
          </p15:clr>
        </p15:guide>
        <p15:guide id="2" orient="horz" pos="5472">
          <p15:clr>
            <a:srgbClr val="FA7B17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sty slajd z tytułem">
  <p:cSld name="pusty slajd z tytułem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56453" y="8775733"/>
            <a:ext cx="860094" cy="287998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15514806" y="139700"/>
            <a:ext cx="458932" cy="3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body" idx="1"/>
          </p:nvPr>
        </p:nvSpPr>
        <p:spPr>
          <a:xfrm>
            <a:off x="10931856" y="139700"/>
            <a:ext cx="4573407" cy="3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58"/>
              <a:buFont typeface="Open Sans Light"/>
              <a:buNone/>
              <a:defRPr sz="1400" b="1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96621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2pPr>
            <a:lvl3pPr marL="1371600" lvl="2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‒"/>
              <a:defRPr/>
            </a:lvl3pPr>
            <a:lvl4pPr marL="1828800" lvl="3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4pPr>
            <a:lvl5pPr marL="2286000" lvl="4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5pPr>
            <a:lvl6pPr marL="2743200" lvl="5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6pPr>
            <a:lvl7pPr marL="3200400" lvl="6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7pPr>
            <a:lvl8pPr marL="3657600" lvl="7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8pPr>
            <a:lvl9pPr marL="4114800" lvl="8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914400" y="685800"/>
            <a:ext cx="144291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Light"/>
              <a:buNone/>
              <a:defRPr sz="3200" b="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is treści">
  <p:cSld name="Spis treści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 txBox="1">
            <a:spLocks noGrp="1"/>
          </p:cNvSpPr>
          <p:nvPr>
            <p:ph type="sldNum" idx="12"/>
          </p:nvPr>
        </p:nvSpPr>
        <p:spPr>
          <a:xfrm>
            <a:off x="15514806" y="139700"/>
            <a:ext cx="458932" cy="3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914400" y="685800"/>
            <a:ext cx="144291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Light"/>
              <a:buNone/>
              <a:defRPr sz="3200" b="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9"/>
          <p:cNvSpPr>
            <a:spLocks noGrp="1"/>
          </p:cNvSpPr>
          <p:nvPr>
            <p:ph type="tbl" idx="2"/>
          </p:nvPr>
        </p:nvSpPr>
        <p:spPr>
          <a:xfrm>
            <a:off x="821972" y="1645508"/>
            <a:ext cx="14659800" cy="54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36575" rIns="365750" bIns="3657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1"/>
          </p:nvPr>
        </p:nvSpPr>
        <p:spPr>
          <a:xfrm>
            <a:off x="10931856" y="139700"/>
            <a:ext cx="4573407" cy="3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58"/>
              <a:buFont typeface="Open Sans Light"/>
              <a:buNone/>
              <a:defRPr sz="1400" b="1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96621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2pPr>
            <a:lvl3pPr marL="1371600" lvl="2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‒"/>
              <a:defRPr/>
            </a:lvl3pPr>
            <a:lvl4pPr marL="1828800" lvl="3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4pPr>
            <a:lvl5pPr marL="2286000" lvl="4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5pPr>
            <a:lvl6pPr marL="2743200" lvl="5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6pPr>
            <a:lvl7pPr marL="3200400" lvl="6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7pPr>
            <a:lvl8pPr marL="3657600" lvl="7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8pPr>
            <a:lvl9pPr marL="4114800" lvl="8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bloki tekstu">
  <p:cSld name="2 bloki tekstu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56453" y="8775733"/>
            <a:ext cx="860094" cy="287998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1"/>
          <p:cNvSpPr txBox="1">
            <a:spLocks noGrp="1"/>
          </p:cNvSpPr>
          <p:nvPr>
            <p:ph type="body" idx="1"/>
          </p:nvPr>
        </p:nvSpPr>
        <p:spPr>
          <a:xfrm>
            <a:off x="914400" y="1893125"/>
            <a:ext cx="6939000" cy="62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marR="0" lvl="0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None/>
              <a:defRPr sz="16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96621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2pPr>
            <a:lvl3pPr marL="1371600" lvl="2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‒"/>
              <a:defRPr/>
            </a:lvl3pPr>
            <a:lvl4pPr marL="1828800" lvl="3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4pPr>
            <a:lvl5pPr marL="2286000" lvl="4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5pPr>
            <a:lvl6pPr marL="2743200" lvl="5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6pPr>
            <a:lvl7pPr marL="3200400" lvl="6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7pPr>
            <a:lvl8pPr marL="3657600" lvl="7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8pPr>
            <a:lvl9pPr marL="4114800" lvl="8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11"/>
          <p:cNvSpPr txBox="1">
            <a:spLocks noGrp="1"/>
          </p:cNvSpPr>
          <p:nvPr>
            <p:ph type="body" idx="2"/>
          </p:nvPr>
        </p:nvSpPr>
        <p:spPr>
          <a:xfrm>
            <a:off x="8579998" y="1892808"/>
            <a:ext cx="6939000" cy="62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marR="0" lvl="0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None/>
              <a:defRPr sz="16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96621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2pPr>
            <a:lvl3pPr marL="1371600" lvl="2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‒"/>
              <a:defRPr/>
            </a:lvl3pPr>
            <a:lvl4pPr marL="1828800" lvl="3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4pPr>
            <a:lvl5pPr marL="2286000" lvl="4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5pPr>
            <a:lvl6pPr marL="2743200" lvl="5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6pPr>
            <a:lvl7pPr marL="3200400" lvl="6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7pPr>
            <a:lvl8pPr marL="3657600" lvl="7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8pPr>
            <a:lvl9pPr marL="4114800" lvl="8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sldNum" idx="12"/>
          </p:nvPr>
        </p:nvSpPr>
        <p:spPr>
          <a:xfrm>
            <a:off x="15514806" y="139700"/>
            <a:ext cx="458932" cy="3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body" idx="3"/>
          </p:nvPr>
        </p:nvSpPr>
        <p:spPr>
          <a:xfrm>
            <a:off x="10931856" y="139700"/>
            <a:ext cx="4573407" cy="3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58"/>
              <a:buFont typeface="Open Sans Light"/>
              <a:buNone/>
              <a:defRPr sz="1400" b="1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96621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2pPr>
            <a:lvl3pPr marL="1371600" lvl="2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‒"/>
              <a:defRPr/>
            </a:lvl3pPr>
            <a:lvl4pPr marL="1828800" lvl="3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4pPr>
            <a:lvl5pPr marL="2286000" lvl="4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5pPr>
            <a:lvl6pPr marL="2743200" lvl="5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6pPr>
            <a:lvl7pPr marL="3200400" lvl="6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7pPr>
            <a:lvl8pPr marL="3657600" lvl="7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8pPr>
            <a:lvl9pPr marL="4114800" lvl="8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title"/>
          </p:nvPr>
        </p:nvSpPr>
        <p:spPr>
          <a:xfrm>
            <a:off x="914400" y="685800"/>
            <a:ext cx="144291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Light"/>
              <a:buNone/>
              <a:defRPr sz="3200" b="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58" name="Google Shape;58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991962" y="8686805"/>
            <a:ext cx="860102" cy="288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bloki tekstu">
  <p:cSld name="3 bloki tekstu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56453" y="8775733"/>
            <a:ext cx="860094" cy="287998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2"/>
          <p:cNvSpPr txBox="1">
            <a:spLocks noGrp="1"/>
          </p:cNvSpPr>
          <p:nvPr>
            <p:ph type="body" idx="1"/>
          </p:nvPr>
        </p:nvSpPr>
        <p:spPr>
          <a:xfrm>
            <a:off x="914400" y="1876066"/>
            <a:ext cx="4363200" cy="62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marR="0" lvl="0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 Light"/>
              <a:buNone/>
              <a:defRPr sz="16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96621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46"/>
              <a:buChar char="•"/>
              <a:defRPr/>
            </a:lvl2pPr>
            <a:lvl3pPr marL="1371600" lvl="2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‒"/>
              <a:defRPr/>
            </a:lvl3pPr>
            <a:lvl4pPr marL="1828800" lvl="3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4pPr>
            <a:lvl5pPr marL="2286000" lvl="4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5pPr>
            <a:lvl6pPr marL="2743200" lvl="5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6pPr>
            <a:lvl7pPr marL="3200400" lvl="6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7pPr>
            <a:lvl8pPr marL="3657600" lvl="7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8pPr>
            <a:lvl9pPr marL="4114800" lvl="8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2"/>
          <p:cNvSpPr txBox="1">
            <a:spLocks noGrp="1"/>
          </p:cNvSpPr>
          <p:nvPr>
            <p:ph type="body" idx="2"/>
          </p:nvPr>
        </p:nvSpPr>
        <p:spPr>
          <a:xfrm>
            <a:off x="5946441" y="1892808"/>
            <a:ext cx="4363200" cy="62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marR="0" lvl="0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 Light"/>
              <a:buNone/>
              <a:defRPr sz="16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96621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46"/>
              <a:buChar char="•"/>
              <a:defRPr/>
            </a:lvl2pPr>
            <a:lvl3pPr marL="1371600" lvl="2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‒"/>
              <a:defRPr/>
            </a:lvl3pPr>
            <a:lvl4pPr marL="1828800" lvl="3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4pPr>
            <a:lvl5pPr marL="2286000" lvl="4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5pPr>
            <a:lvl6pPr marL="2743200" lvl="5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6pPr>
            <a:lvl7pPr marL="3200400" lvl="6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7pPr>
            <a:lvl8pPr marL="3657600" lvl="7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8pPr>
            <a:lvl9pPr marL="4114800" lvl="8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12"/>
          <p:cNvSpPr txBox="1">
            <a:spLocks noGrp="1"/>
          </p:cNvSpPr>
          <p:nvPr>
            <p:ph type="body" idx="3"/>
          </p:nvPr>
        </p:nvSpPr>
        <p:spPr>
          <a:xfrm>
            <a:off x="10978503" y="1892808"/>
            <a:ext cx="4363200" cy="62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marR="0" lvl="0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 Light"/>
              <a:buNone/>
              <a:defRPr sz="16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96621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46"/>
              <a:buChar char="•"/>
              <a:defRPr/>
            </a:lvl2pPr>
            <a:lvl3pPr marL="1371600" lvl="2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‒"/>
              <a:defRPr/>
            </a:lvl3pPr>
            <a:lvl4pPr marL="1828800" lvl="3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4pPr>
            <a:lvl5pPr marL="2286000" lvl="4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5pPr>
            <a:lvl6pPr marL="2743200" lvl="5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6pPr>
            <a:lvl7pPr marL="3200400" lvl="6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7pPr>
            <a:lvl8pPr marL="3657600" lvl="7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8pPr>
            <a:lvl9pPr marL="4114800" lvl="8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12"/>
          <p:cNvSpPr txBox="1">
            <a:spLocks noGrp="1"/>
          </p:cNvSpPr>
          <p:nvPr>
            <p:ph type="sldNum" idx="12"/>
          </p:nvPr>
        </p:nvSpPr>
        <p:spPr>
          <a:xfrm>
            <a:off x="15514806" y="139700"/>
            <a:ext cx="458932" cy="3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  <a:defRPr sz="1400" b="1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body" idx="4"/>
          </p:nvPr>
        </p:nvSpPr>
        <p:spPr>
          <a:xfrm>
            <a:off x="10931856" y="139700"/>
            <a:ext cx="4573407" cy="3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58"/>
              <a:buFont typeface="Open Sans Light"/>
              <a:buNone/>
              <a:defRPr sz="1400" b="1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96621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2pPr>
            <a:lvl3pPr marL="1371600" lvl="2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‒"/>
              <a:defRPr/>
            </a:lvl3pPr>
            <a:lvl4pPr marL="1828800" lvl="3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4pPr>
            <a:lvl5pPr marL="2286000" lvl="4" indent="-396620" algn="l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SzPts val="2646"/>
              <a:buChar char="•"/>
              <a:defRPr/>
            </a:lvl5pPr>
            <a:lvl6pPr marL="2743200" lvl="5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6pPr>
            <a:lvl7pPr marL="3200400" lvl="6" indent="-396620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7pPr>
            <a:lvl8pPr marL="3657600" lvl="7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8pPr>
            <a:lvl9pPr marL="4114800" lvl="8" indent="-396621" algn="l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SzPts val="2646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12"/>
          <p:cNvSpPr txBox="1">
            <a:spLocks noGrp="1"/>
          </p:cNvSpPr>
          <p:nvPr>
            <p:ph type="title"/>
          </p:nvPr>
        </p:nvSpPr>
        <p:spPr>
          <a:xfrm>
            <a:off x="914400" y="685800"/>
            <a:ext cx="144291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Light"/>
              <a:buNone/>
              <a:defRPr sz="3200" b="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28380" y="2052195"/>
            <a:ext cx="14630400" cy="6034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None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marR="0" lvl="1" indent="-377952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Char char="•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marR="0" lvl="2" indent="-377952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Arial"/>
              <a:buChar char="‒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marR="0" lvl="3" indent="-377952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Char char="•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marR="0" lvl="4" indent="-377951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352"/>
              <a:buFont typeface="Open Sans Light"/>
              <a:buChar char="•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marR="0" lvl="5" indent="-461962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461962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461962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461962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3675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817562" y="719137"/>
            <a:ext cx="14685900" cy="6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Font typeface="Open Sans Light"/>
              <a:buNone/>
              <a:defRPr sz="43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3600"/>
              <a:buFont typeface="Open Sans"/>
              <a:buNone/>
              <a:defRPr sz="3600" b="0" i="0" u="none" strike="noStrike" cap="none">
                <a:solidFill>
                  <a:srgbClr val="FF5A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3600"/>
              <a:buFont typeface="Open Sans"/>
              <a:buNone/>
              <a:defRPr sz="3600" b="0" i="0" u="none" strike="noStrike" cap="none">
                <a:solidFill>
                  <a:srgbClr val="FF5A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3600"/>
              <a:buFont typeface="Open Sans"/>
              <a:buNone/>
              <a:defRPr sz="3600" b="0" i="0" u="none" strike="noStrike" cap="none">
                <a:solidFill>
                  <a:srgbClr val="FF5A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3600"/>
              <a:buFont typeface="Open Sans"/>
              <a:buNone/>
              <a:defRPr sz="3600" b="0" i="0" u="none" strike="noStrike" cap="none">
                <a:solidFill>
                  <a:srgbClr val="FF5A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3600"/>
              <a:buFont typeface="Open Sans"/>
              <a:buNone/>
              <a:defRPr sz="3600" b="0" i="0" u="none" strike="noStrike" cap="none">
                <a:solidFill>
                  <a:srgbClr val="FF5A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3600"/>
              <a:buFont typeface="Open Sans"/>
              <a:buNone/>
              <a:defRPr sz="3600" b="0" i="0" u="none" strike="noStrike" cap="none">
                <a:solidFill>
                  <a:srgbClr val="FF5A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3600"/>
              <a:buFont typeface="Open Sans"/>
              <a:buNone/>
              <a:defRPr sz="3600" b="0" i="0" u="none" strike="noStrike" cap="none">
                <a:solidFill>
                  <a:srgbClr val="FF5A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A00"/>
              </a:buClr>
              <a:buSzPts val="3600"/>
              <a:buFont typeface="Open Sans"/>
              <a:buNone/>
              <a:defRPr sz="3600" b="0" i="0" u="none" strike="noStrike" cap="none">
                <a:solidFill>
                  <a:srgbClr val="FF5A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1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11" Type="http://schemas.openxmlformats.org/officeDocument/2006/relationships/image" Target="../media/image38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19.sv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4" Type="http://schemas.microsoft.com/office/2007/relationships/hdphoto" Target="../media/hdphoto3.wdp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9"/>
          <p:cNvSpPr txBox="1">
            <a:spLocks noGrp="1"/>
          </p:cNvSpPr>
          <p:nvPr>
            <p:ph type="sldNum" idx="12"/>
          </p:nvPr>
        </p:nvSpPr>
        <p:spPr>
          <a:xfrm>
            <a:off x="15514806" y="139700"/>
            <a:ext cx="459000" cy="31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  <p:sp>
        <p:nvSpPr>
          <p:cNvPr id="231" name="Google Shape;231;p29"/>
          <p:cNvSpPr txBox="1"/>
          <p:nvPr/>
        </p:nvSpPr>
        <p:spPr>
          <a:xfrm>
            <a:off x="821975" y="1450350"/>
            <a:ext cx="11892000" cy="15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/>
          <a:p>
            <a:pPr marL="3175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4400" dirty="0">
                <a:solidFill>
                  <a:srgbClr val="FF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K</a:t>
            </a:r>
            <a:r>
              <a:rPr lang="pl-PL" sz="4400" dirty="0">
                <a:latin typeface="Open Sans Light"/>
                <a:ea typeface="Open Sans Light"/>
                <a:cs typeface="Open Sans Light"/>
                <a:sym typeface="Open Sans Light"/>
              </a:rPr>
              <a:t>onteneryzacja oczami .NET developera</a:t>
            </a:r>
            <a:endParaRPr lang="pl-PL" sz="4400" dirty="0">
              <a:solidFill>
                <a:srgbClr val="00000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33" name="Google Shape;233;p29"/>
          <p:cNvSpPr txBox="1"/>
          <p:nvPr/>
        </p:nvSpPr>
        <p:spPr>
          <a:xfrm>
            <a:off x="821975" y="2275325"/>
            <a:ext cx="55245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dirty="0">
                <a:latin typeface="Open Sans Light"/>
                <a:ea typeface="Open Sans Light"/>
                <a:cs typeface="Open Sans Light"/>
                <a:sym typeface="Open Sans Light"/>
              </a:rPr>
              <a:t>Mateusz Bryll, </a:t>
            </a:r>
            <a:r>
              <a:rPr lang="pl-PL" sz="2100" dirty="0">
                <a:latin typeface="Open Sans Light"/>
                <a:ea typeface="Open Sans Light"/>
                <a:cs typeface="Open Sans Light"/>
                <a:sym typeface="Open Sans Light"/>
              </a:rPr>
              <a:t>Engineering Manager</a:t>
            </a:r>
            <a:endParaRPr sz="2100" dirty="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0"/>
          <p:cNvSpPr txBox="1">
            <a:spLocks noGrp="1"/>
          </p:cNvSpPr>
          <p:nvPr>
            <p:ph type="sldNum" idx="12"/>
          </p:nvPr>
        </p:nvSpPr>
        <p:spPr>
          <a:xfrm>
            <a:off x="15514806" y="139700"/>
            <a:ext cx="459000" cy="31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B12F2D9-FAA4-7F01-6C59-103B6ACD3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72560" y="0"/>
            <a:ext cx="22860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2292F524-14C8-0E72-F011-A92F524EF493}"/>
              </a:ext>
            </a:extLst>
          </p:cNvPr>
          <p:cNvSpPr txBox="1"/>
          <p:nvPr/>
        </p:nvSpPr>
        <p:spPr>
          <a:xfrm>
            <a:off x="10867987" y="149323"/>
            <a:ext cx="33089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>
                <a:solidFill>
                  <a:schemeClr val="tx1"/>
                </a:solidFill>
              </a:rPr>
              <a:t>Żródło</a:t>
            </a:r>
            <a:r>
              <a:rPr lang="pl-PL" dirty="0">
                <a:solidFill>
                  <a:schemeClr val="tx1"/>
                </a:solidFill>
              </a:rPr>
              <a:t>: https://lvbet.pl/blog/wioslarstwo/</a:t>
            </a:r>
          </a:p>
        </p:txBody>
      </p:sp>
    </p:spTree>
    <p:extLst>
      <p:ext uri="{BB962C8B-B14F-4D97-AF65-F5344CB8AC3E}">
        <p14:creationId xmlns:p14="http://schemas.microsoft.com/office/powerpoint/2010/main" val="37528389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0"/>
          <p:cNvSpPr txBox="1">
            <a:spLocks noGrp="1"/>
          </p:cNvSpPr>
          <p:nvPr>
            <p:ph type="sldNum" idx="12"/>
          </p:nvPr>
        </p:nvSpPr>
        <p:spPr>
          <a:xfrm>
            <a:off x="15514806" y="139700"/>
            <a:ext cx="459000" cy="31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sp>
        <p:nvSpPr>
          <p:cNvPr id="239" name="Google Shape;239;p30"/>
          <p:cNvSpPr txBox="1"/>
          <p:nvPr/>
        </p:nvSpPr>
        <p:spPr>
          <a:xfrm>
            <a:off x="821975" y="709850"/>
            <a:ext cx="11892000" cy="15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/>
          <a:p>
            <a:pPr marL="3175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4400" dirty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O</a:t>
            </a:r>
            <a:r>
              <a:rPr lang="pl-PL" sz="4400" dirty="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czym będzie dzisiejsza prezentacja?</a:t>
            </a:r>
            <a:endParaRPr sz="4400" dirty="0">
              <a:solidFill>
                <a:srgbClr val="00000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2050" name="Picture 2" descr="cykl devops">
            <a:extLst>
              <a:ext uri="{FF2B5EF4-FFF2-40B4-BE49-F238E27FC236}">
                <a16:creationId xmlns:a16="http://schemas.microsoft.com/office/drawing/2014/main" id="{4AFDB6E4-506F-7806-1B79-B4772664C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088" y="1731700"/>
            <a:ext cx="11037824" cy="568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92934EEC-55AD-85E8-231B-7709BA977150}"/>
              </a:ext>
            </a:extLst>
          </p:cNvPr>
          <p:cNvSpPr txBox="1"/>
          <p:nvPr/>
        </p:nvSpPr>
        <p:spPr>
          <a:xfrm>
            <a:off x="821975" y="8255666"/>
            <a:ext cx="54361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/>
              <a:t>Żródło</a:t>
            </a:r>
            <a:r>
              <a:rPr lang="pl-PL" dirty="0"/>
              <a:t>: https://geek.justjoin.it/trzy-drogi-devops-i-co-z-nich-wynika/</a:t>
            </a:r>
          </a:p>
        </p:txBody>
      </p:sp>
    </p:spTree>
    <p:extLst>
      <p:ext uri="{BB962C8B-B14F-4D97-AF65-F5344CB8AC3E}">
        <p14:creationId xmlns:p14="http://schemas.microsoft.com/office/powerpoint/2010/main" val="37074192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5CAA"/>
        </a:solid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47"/>
          <p:cNvSpPr txBox="1">
            <a:spLocks noGrp="1"/>
          </p:cNvSpPr>
          <p:nvPr>
            <p:ph type="sldNum" idx="12"/>
          </p:nvPr>
        </p:nvSpPr>
        <p:spPr>
          <a:xfrm>
            <a:off x="15514806" y="139700"/>
            <a:ext cx="459000" cy="31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441" name="Google Shape;441;p47"/>
          <p:cNvSpPr txBox="1">
            <a:spLocks noGrp="1"/>
          </p:cNvSpPr>
          <p:nvPr>
            <p:ph type="title"/>
          </p:nvPr>
        </p:nvSpPr>
        <p:spPr>
          <a:xfrm>
            <a:off x="914400" y="4212000"/>
            <a:ext cx="147888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775" tIns="36000" rIns="50775" bIns="360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Open Sans Light"/>
              <a:buNone/>
            </a:pPr>
            <a:r>
              <a:rPr lang="pl-PL" dirty="0">
                <a:solidFill>
                  <a:schemeClr val="dk1"/>
                </a:solidFill>
              </a:rPr>
              <a:t>Analiza</a:t>
            </a:r>
            <a:br>
              <a:rPr lang="en-US" dirty="0">
                <a:solidFill>
                  <a:schemeClr val="dk1"/>
                </a:solidFill>
              </a:rPr>
            </a:br>
            <a:endParaRPr sz="28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0447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54E8C311-618F-6794-1E85-2108B15C0C6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13</a:t>
            </a:fld>
            <a:endParaRPr lang="en-US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FE3429C-A9B4-E2E7-4B84-029C8BEDED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Analiza</a:t>
            </a: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5C768BA2-CB8F-8EF5-8035-9A2979D8B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</a:rPr>
              <a:t>W</a:t>
            </a:r>
            <a:r>
              <a:rPr lang="pl-PL" dirty="0"/>
              <a:t>spólne planowanie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1AC7F17F-5353-1322-5579-42AF6A249628}"/>
              </a:ext>
            </a:extLst>
          </p:cNvPr>
          <p:cNvSpPr/>
          <p:nvPr/>
        </p:nvSpPr>
        <p:spPr>
          <a:xfrm>
            <a:off x="1719072" y="1935564"/>
            <a:ext cx="4145280" cy="67056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Feature</a:t>
            </a:r>
            <a:r>
              <a:rPr lang="pl-PL" sz="2800" dirty="0">
                <a:solidFill>
                  <a:schemeClr val="tx1"/>
                </a:solidFill>
              </a:rPr>
              <a:t> A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3063BD6E-3E4D-AB27-F7DC-12E5F5342BA2}"/>
              </a:ext>
            </a:extLst>
          </p:cNvPr>
          <p:cNvSpPr/>
          <p:nvPr/>
        </p:nvSpPr>
        <p:spPr>
          <a:xfrm>
            <a:off x="1719072" y="2743452"/>
            <a:ext cx="4145280" cy="67056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 err="1">
                <a:solidFill>
                  <a:schemeClr val="tx1"/>
                </a:solidFill>
              </a:rPr>
              <a:t>Feature</a:t>
            </a:r>
            <a:r>
              <a:rPr lang="pl-PL" sz="2800" dirty="0">
                <a:solidFill>
                  <a:schemeClr val="tx1"/>
                </a:solidFill>
              </a:rPr>
              <a:t> B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BE6CFE53-0CEE-FC54-3606-F35753D334FB}"/>
              </a:ext>
            </a:extLst>
          </p:cNvPr>
          <p:cNvSpPr/>
          <p:nvPr/>
        </p:nvSpPr>
        <p:spPr>
          <a:xfrm>
            <a:off x="1719072" y="3551340"/>
            <a:ext cx="4145280" cy="67056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 err="1">
                <a:solidFill>
                  <a:schemeClr val="tx1"/>
                </a:solidFill>
              </a:rPr>
              <a:t>Feature</a:t>
            </a:r>
            <a:r>
              <a:rPr lang="pl-PL" sz="2800" dirty="0">
                <a:solidFill>
                  <a:schemeClr val="tx1"/>
                </a:solidFill>
              </a:rPr>
              <a:t> C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E22638F6-F432-A6F7-872C-1F19CF7F4CD9}"/>
              </a:ext>
            </a:extLst>
          </p:cNvPr>
          <p:cNvSpPr/>
          <p:nvPr/>
        </p:nvSpPr>
        <p:spPr>
          <a:xfrm>
            <a:off x="10391650" y="1935564"/>
            <a:ext cx="4145280" cy="67056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>
                <a:solidFill>
                  <a:schemeClr val="tx1"/>
                </a:solidFill>
              </a:rPr>
              <a:t>Tech 1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59460325-11A5-6F49-BFD3-4E4D73E33505}"/>
              </a:ext>
            </a:extLst>
          </p:cNvPr>
          <p:cNvSpPr/>
          <p:nvPr/>
        </p:nvSpPr>
        <p:spPr>
          <a:xfrm>
            <a:off x="10391650" y="2743452"/>
            <a:ext cx="4145280" cy="67056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>
                <a:solidFill>
                  <a:schemeClr val="tx1"/>
                </a:solidFill>
              </a:rPr>
              <a:t>Migracja v7 -&gt; v8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AE6496D-F759-460E-16FB-AB2D63A9C6EA}"/>
              </a:ext>
            </a:extLst>
          </p:cNvPr>
          <p:cNvSpPr/>
          <p:nvPr/>
        </p:nvSpPr>
        <p:spPr>
          <a:xfrm>
            <a:off x="6055360" y="5306652"/>
            <a:ext cx="4145280" cy="67056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 err="1">
                <a:solidFill>
                  <a:schemeClr val="tx1"/>
                </a:solidFill>
              </a:rPr>
              <a:t>Feature</a:t>
            </a:r>
            <a:r>
              <a:rPr lang="pl-PL" sz="2800" dirty="0">
                <a:solidFill>
                  <a:schemeClr val="tx1"/>
                </a:solidFill>
              </a:rPr>
              <a:t> A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2F152D0E-4DAA-67C4-9B2E-E75B70AC295B}"/>
              </a:ext>
            </a:extLst>
          </p:cNvPr>
          <p:cNvSpPr/>
          <p:nvPr/>
        </p:nvSpPr>
        <p:spPr>
          <a:xfrm>
            <a:off x="6055360" y="6023016"/>
            <a:ext cx="4145280" cy="67056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>
                <a:solidFill>
                  <a:schemeClr val="tx1"/>
                </a:solidFill>
              </a:rPr>
              <a:t>Tech 1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D5CE71E4-942D-E9DA-B352-72492049503E}"/>
              </a:ext>
            </a:extLst>
          </p:cNvPr>
          <p:cNvSpPr/>
          <p:nvPr/>
        </p:nvSpPr>
        <p:spPr>
          <a:xfrm>
            <a:off x="6055360" y="6739380"/>
            <a:ext cx="4145280" cy="67056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 err="1">
                <a:solidFill>
                  <a:schemeClr val="tx1"/>
                </a:solidFill>
              </a:rPr>
              <a:t>Feature</a:t>
            </a:r>
            <a:r>
              <a:rPr lang="pl-PL" sz="2800" dirty="0">
                <a:solidFill>
                  <a:schemeClr val="tx1"/>
                </a:solidFill>
              </a:rPr>
              <a:t> B</a:t>
            </a: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BF826453-309B-B54A-CA45-B7A262883AB2}"/>
              </a:ext>
            </a:extLst>
          </p:cNvPr>
          <p:cNvSpPr/>
          <p:nvPr/>
        </p:nvSpPr>
        <p:spPr>
          <a:xfrm>
            <a:off x="6055360" y="7455744"/>
            <a:ext cx="4145280" cy="67056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>
                <a:solidFill>
                  <a:schemeClr val="tx1"/>
                </a:solidFill>
              </a:rPr>
              <a:t>Migracja v7 -&gt; v8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BAB0BE11-C341-E621-8014-5D1EE9CC1569}"/>
              </a:ext>
            </a:extLst>
          </p:cNvPr>
          <p:cNvSpPr/>
          <p:nvPr/>
        </p:nvSpPr>
        <p:spPr>
          <a:xfrm>
            <a:off x="6055360" y="8172108"/>
            <a:ext cx="4145280" cy="67056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 err="1">
                <a:solidFill>
                  <a:schemeClr val="tx1"/>
                </a:solidFill>
              </a:rPr>
              <a:t>Feature</a:t>
            </a:r>
            <a:r>
              <a:rPr lang="pl-PL" sz="2800" dirty="0">
                <a:solidFill>
                  <a:schemeClr val="tx1"/>
                </a:solidFill>
              </a:rPr>
              <a:t> C</a:t>
            </a:r>
          </a:p>
        </p:txBody>
      </p:sp>
      <p:cxnSp>
        <p:nvCxnSpPr>
          <p:cNvPr id="18" name="Łącznik: zakrzywiony 17">
            <a:extLst>
              <a:ext uri="{FF2B5EF4-FFF2-40B4-BE49-F238E27FC236}">
                <a16:creationId xmlns:a16="http://schemas.microsoft.com/office/drawing/2014/main" id="{1E84658C-D955-838A-51DC-4FAD18B841B0}"/>
              </a:ext>
            </a:extLst>
          </p:cNvPr>
          <p:cNvCxnSpPr>
            <a:stCxn id="7" idx="3"/>
            <a:endCxn id="11" idx="0"/>
          </p:cNvCxnSpPr>
          <p:nvPr/>
        </p:nvCxnSpPr>
        <p:spPr>
          <a:xfrm>
            <a:off x="5864352" y="3078732"/>
            <a:ext cx="2263648" cy="2227920"/>
          </a:xfrm>
          <a:prstGeom prst="curvedConnector2">
            <a:avLst/>
          </a:prstGeom>
          <a:ln w="635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" name="Łącznik: zakrzywiony 19">
            <a:extLst>
              <a:ext uri="{FF2B5EF4-FFF2-40B4-BE49-F238E27FC236}">
                <a16:creationId xmlns:a16="http://schemas.microsoft.com/office/drawing/2014/main" id="{47FC1EC7-6BB7-13CA-4EC7-CE2C54DF3FE0}"/>
              </a:ext>
            </a:extLst>
          </p:cNvPr>
          <p:cNvCxnSpPr>
            <a:stCxn id="10" idx="1"/>
            <a:endCxn id="11" idx="0"/>
          </p:cNvCxnSpPr>
          <p:nvPr/>
        </p:nvCxnSpPr>
        <p:spPr>
          <a:xfrm rot="10800000" flipV="1">
            <a:off x="8128000" y="3078732"/>
            <a:ext cx="2263650" cy="2227920"/>
          </a:xfrm>
          <a:prstGeom prst="curvedConnector2">
            <a:avLst/>
          </a:prstGeom>
          <a:ln w="635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Nawias klamrowy otwierający 20">
            <a:extLst>
              <a:ext uri="{FF2B5EF4-FFF2-40B4-BE49-F238E27FC236}">
                <a16:creationId xmlns:a16="http://schemas.microsoft.com/office/drawing/2014/main" id="{D3C992A9-6138-14E4-3E9D-2AFC80D2B7B5}"/>
              </a:ext>
            </a:extLst>
          </p:cNvPr>
          <p:cNvSpPr/>
          <p:nvPr/>
        </p:nvSpPr>
        <p:spPr>
          <a:xfrm>
            <a:off x="5547360" y="5306652"/>
            <a:ext cx="316990" cy="1386924"/>
          </a:xfrm>
          <a:prstGeom prst="leftBrace">
            <a:avLst/>
          </a:prstGeom>
          <a:ln w="508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Nawias klamrowy otwierający 21">
            <a:extLst>
              <a:ext uri="{FF2B5EF4-FFF2-40B4-BE49-F238E27FC236}">
                <a16:creationId xmlns:a16="http://schemas.microsoft.com/office/drawing/2014/main" id="{B2D928CF-F92B-2D79-F29F-8EDF8E001500}"/>
              </a:ext>
            </a:extLst>
          </p:cNvPr>
          <p:cNvSpPr/>
          <p:nvPr/>
        </p:nvSpPr>
        <p:spPr>
          <a:xfrm>
            <a:off x="5547359" y="6762282"/>
            <a:ext cx="316990" cy="1386924"/>
          </a:xfrm>
          <a:prstGeom prst="leftBrace">
            <a:avLst/>
          </a:prstGeom>
          <a:ln w="508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C01A5003-2A84-0F0F-0D6F-85A2F3FE1485}"/>
              </a:ext>
            </a:extLst>
          </p:cNvPr>
          <p:cNvSpPr txBox="1"/>
          <p:nvPr/>
        </p:nvSpPr>
        <p:spPr>
          <a:xfrm>
            <a:off x="4692386" y="5715602"/>
            <a:ext cx="663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>
                <a:solidFill>
                  <a:schemeClr val="bg1"/>
                </a:solidFill>
              </a:rPr>
              <a:t>Q1</a:t>
            </a: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B97519F1-7898-4564-F282-8408B058DE8D}"/>
              </a:ext>
            </a:extLst>
          </p:cNvPr>
          <p:cNvSpPr txBox="1"/>
          <p:nvPr/>
        </p:nvSpPr>
        <p:spPr>
          <a:xfrm>
            <a:off x="4692384" y="7194134"/>
            <a:ext cx="663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>
                <a:solidFill>
                  <a:schemeClr val="bg1"/>
                </a:solidFill>
              </a:rPr>
              <a:t>Q2</a:t>
            </a:r>
          </a:p>
        </p:txBody>
      </p:sp>
    </p:spTree>
    <p:extLst>
      <p:ext uri="{BB962C8B-B14F-4D97-AF65-F5344CB8AC3E}">
        <p14:creationId xmlns:p14="http://schemas.microsoft.com/office/powerpoint/2010/main" val="1506619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21" grpId="0" animBg="1"/>
      <p:bldP spid="22" grpId="0" animBg="1"/>
      <p:bldP spid="23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7C69A3F9-CBF5-4DE4-6A51-564549F4E1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2816351"/>
            <a:ext cx="6939000" cy="5283173"/>
          </a:xfrm>
        </p:spPr>
        <p:txBody>
          <a:bodyPr/>
          <a:lstStyle/>
          <a:p>
            <a:r>
              <a:rPr lang="pl-PL" sz="2400" b="1" dirty="0"/>
              <a:t>Wymagania funkcjonalne</a:t>
            </a:r>
          </a:p>
          <a:p>
            <a:pPr marL="571500" indent="-342900">
              <a:buFont typeface="+mj-lt"/>
              <a:buAutoNum type="arabicPeriod"/>
            </a:pPr>
            <a:r>
              <a:rPr lang="pl-PL" sz="1800" dirty="0"/>
              <a:t>Użytkownik powinien mieć możliwość zalogowania się do systemu przy użyciu swojej nazwy użytkownika i hasła.</a:t>
            </a:r>
          </a:p>
          <a:p>
            <a:pPr marL="571500" indent="-342900">
              <a:buFont typeface="+mj-lt"/>
              <a:buAutoNum type="arabicPeriod"/>
            </a:pPr>
            <a:r>
              <a:rPr lang="pl-PL" sz="1800" dirty="0"/>
              <a:t>System wyśle ​​wiadomość e-mail z potwierdzeniem do użytkownika po pomyślnym złożeniu konta.</a:t>
            </a:r>
          </a:p>
          <a:p>
            <a:pPr marL="571500" indent="-342900">
              <a:buFont typeface="+mj-lt"/>
              <a:buAutoNum type="arabicPeriod"/>
            </a:pPr>
            <a:r>
              <a:rPr lang="pl-PL" sz="1800" dirty="0"/>
              <a:t>Użytkownik może wziąć udział w dowolnej ankiecie.</a:t>
            </a:r>
          </a:p>
          <a:p>
            <a:pPr marL="571500" indent="-342900">
              <a:buFont typeface="+mj-lt"/>
              <a:buAutoNum type="arabicPeriod"/>
            </a:pPr>
            <a:r>
              <a:rPr lang="pl-PL" sz="1800" dirty="0"/>
              <a:t>Użytkownik musi odpowiedzieć na wszystkie pytania w ankiecie.</a:t>
            </a:r>
          </a:p>
          <a:p>
            <a:pPr marL="571500" indent="-342900">
              <a:buFont typeface="+mj-lt"/>
              <a:buAutoNum type="arabicPeriod"/>
            </a:pPr>
            <a:r>
              <a:rPr lang="pl-PL" sz="1800" dirty="0"/>
              <a:t>Administrator może utworzyć ankietę.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D251A18-87D0-44D7-73A8-3B5BAF68FB0C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8579998" y="2816350"/>
            <a:ext cx="6939000" cy="5288257"/>
          </a:xfrm>
        </p:spPr>
        <p:txBody>
          <a:bodyPr/>
          <a:lstStyle/>
          <a:p>
            <a:r>
              <a:rPr lang="pl-PL" sz="2400" b="1" dirty="0"/>
              <a:t>Wymagania niefunkcjonalne</a:t>
            </a:r>
          </a:p>
          <a:p>
            <a:pPr marL="571500" indent="-342900">
              <a:buFont typeface="+mj-lt"/>
              <a:buAutoNum type="arabicPeriod"/>
            </a:pPr>
            <a:r>
              <a:rPr lang="pl-PL" sz="1800" dirty="0"/>
              <a:t>Aplikacja ma być dostępna w systemie 24/7/365</a:t>
            </a:r>
          </a:p>
          <a:p>
            <a:pPr marL="571500" indent="-342900">
              <a:buFont typeface="+mj-lt"/>
              <a:buAutoNum type="arabicPeriod"/>
            </a:pPr>
            <a:r>
              <a:rPr lang="pl-PL" sz="1800" dirty="0"/>
              <a:t>Aplikacja powinna obsłużyć 150 RPS.</a:t>
            </a:r>
          </a:p>
          <a:p>
            <a:pPr marL="571500" indent="-342900">
              <a:buFont typeface="+mj-lt"/>
              <a:buAutoNum type="arabicPeriod"/>
            </a:pPr>
            <a:r>
              <a:rPr lang="pl-PL" sz="1800" dirty="0"/>
              <a:t>Maksymalny czas odpowiedzi powinien wynosić 150ms.</a:t>
            </a:r>
          </a:p>
          <a:p>
            <a:pPr marL="571500" indent="-342900">
              <a:buFont typeface="+mj-lt"/>
              <a:buAutoNum type="arabicPeriod"/>
            </a:pPr>
            <a:r>
              <a:rPr lang="pl-PL" sz="1800" dirty="0"/>
              <a:t>Wymagany jest monitoring.</a:t>
            </a:r>
          </a:p>
          <a:p>
            <a:pPr marL="571500" indent="-342900">
              <a:buFont typeface="+mj-lt"/>
              <a:buAutoNum type="arabicPeriod"/>
            </a:pPr>
            <a:r>
              <a:rPr lang="pl-PL" sz="1800" dirty="0"/>
              <a:t>Aplikacja .NET – usługa REST API.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C4E9869-AD91-A765-0997-6825024E447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14</a:t>
            </a:fld>
            <a:endParaRPr lang="en-US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F820B1C0-779C-05B0-86C4-78A265B1AC2C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pl-PL" dirty="0"/>
              <a:t>Analiza</a:t>
            </a:r>
          </a:p>
        </p:txBody>
      </p:sp>
      <p:sp>
        <p:nvSpPr>
          <p:cNvPr id="6" name="Tytuł 5">
            <a:extLst>
              <a:ext uri="{FF2B5EF4-FFF2-40B4-BE49-F238E27FC236}">
                <a16:creationId xmlns:a16="http://schemas.microsoft.com/office/drawing/2014/main" id="{0A22B261-E5CC-1EFC-7CE6-6719989F7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</a:rPr>
              <a:t>W</a:t>
            </a:r>
            <a:r>
              <a:rPr lang="pl-PL" dirty="0"/>
              <a:t>spólne planowanie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EF2F32A8-C4BA-DFD3-7D95-AFF6CAA36099}"/>
              </a:ext>
            </a:extLst>
          </p:cNvPr>
          <p:cNvSpPr/>
          <p:nvPr/>
        </p:nvSpPr>
        <p:spPr>
          <a:xfrm>
            <a:off x="14506316" y="8458200"/>
            <a:ext cx="1674368" cy="57302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88D2E11D-1DB1-29A0-B6D6-E708D7856BB7}"/>
              </a:ext>
            </a:extLst>
          </p:cNvPr>
          <p:cNvSpPr/>
          <p:nvPr/>
        </p:nvSpPr>
        <p:spPr>
          <a:xfrm>
            <a:off x="5780760" y="1694645"/>
            <a:ext cx="4145280" cy="67056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Feature</a:t>
            </a:r>
            <a:r>
              <a:rPr lang="pl-PL" sz="2800" dirty="0">
                <a:solidFill>
                  <a:schemeClr val="tx1"/>
                </a:solidFill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239740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9F0CEB3A-3AFA-B1E8-E421-572EDAE6F27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15</a:t>
            </a:fld>
            <a:endParaRPr lang="en-US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B3EA215-185D-6BEB-F19E-5E7925398B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Analiza</a:t>
            </a: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33E8076-8F73-45F4-4B81-9B877E351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</a:rPr>
              <a:t>W</a:t>
            </a:r>
            <a:r>
              <a:rPr lang="pl-PL" dirty="0"/>
              <a:t>spólne planowanie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2C6A3E8-5970-93A7-E7DD-D42756554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204" y="2206940"/>
            <a:ext cx="9395587" cy="4873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28481D18-23EE-FD70-2C3A-2ECC3BA8E602}"/>
              </a:ext>
            </a:extLst>
          </p:cNvPr>
          <p:cNvSpPr txBox="1"/>
          <p:nvPr/>
        </p:nvSpPr>
        <p:spPr>
          <a:xfrm>
            <a:off x="6761278" y="1463610"/>
            <a:ext cx="2733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Event </a:t>
            </a:r>
            <a:r>
              <a:rPr lang="pl-PL" sz="28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Storming</a:t>
            </a:r>
            <a:endParaRPr lang="pl-PL" sz="2800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Obraz 16" descr="Obraz zawierający ubrania, człowiek, garnitur, meble">
            <a:extLst>
              <a:ext uri="{FF2B5EF4-FFF2-40B4-BE49-F238E27FC236}">
                <a16:creationId xmlns:a16="http://schemas.microsoft.com/office/drawing/2014/main" id="{8F3BD283-8B9E-8C87-18ED-4608F2A84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480" y="1463610"/>
            <a:ext cx="3222752" cy="3222752"/>
          </a:xfrm>
          <a:prstGeom prst="rect">
            <a:avLst/>
          </a:prstGeom>
        </p:spPr>
      </p:pic>
      <p:pic>
        <p:nvPicPr>
          <p:cNvPr id="25" name="Obraz 24" descr="Obraz zawierający ubrania, meble, obuwie, tablica suchościeralna biała">
            <a:extLst>
              <a:ext uri="{FF2B5EF4-FFF2-40B4-BE49-F238E27FC236}">
                <a16:creationId xmlns:a16="http://schemas.microsoft.com/office/drawing/2014/main" id="{13D2DE66-EB60-60F1-07AC-B304A24A9E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7328" y="5665030"/>
            <a:ext cx="3222752" cy="3222752"/>
          </a:xfrm>
          <a:prstGeom prst="rect">
            <a:avLst/>
          </a:prstGeom>
        </p:spPr>
      </p:pic>
      <p:pic>
        <p:nvPicPr>
          <p:cNvPr id="28" name="Obraz 27" descr="Obraz zawierający ubrania, człowiek, kreskówka, obuwie">
            <a:extLst>
              <a:ext uri="{FF2B5EF4-FFF2-40B4-BE49-F238E27FC236}">
                <a16:creationId xmlns:a16="http://schemas.microsoft.com/office/drawing/2014/main" id="{1E381535-2AE7-F1F5-4EE7-9408A5D412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82511" y="793050"/>
            <a:ext cx="3222752" cy="3222752"/>
          </a:xfrm>
          <a:prstGeom prst="rect">
            <a:avLst/>
          </a:prstGeom>
        </p:spPr>
      </p:pic>
      <p:sp>
        <p:nvSpPr>
          <p:cNvPr id="30" name="pole tekstowe 29">
            <a:extLst>
              <a:ext uri="{FF2B5EF4-FFF2-40B4-BE49-F238E27FC236}">
                <a16:creationId xmlns:a16="http://schemas.microsoft.com/office/drawing/2014/main" id="{FC299BD4-5CEA-704B-CA03-A209D0F61BF7}"/>
              </a:ext>
            </a:extLst>
          </p:cNvPr>
          <p:cNvSpPr txBox="1"/>
          <p:nvPr/>
        </p:nvSpPr>
        <p:spPr>
          <a:xfrm>
            <a:off x="914400" y="8580005"/>
            <a:ext cx="40719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/>
              <a:t>Żródło</a:t>
            </a:r>
            <a:r>
              <a:rPr lang="pl-PL" dirty="0"/>
              <a:t>: https://ucgosu.pl/2019/04/event-storming/</a:t>
            </a:r>
          </a:p>
        </p:txBody>
      </p:sp>
    </p:spTree>
    <p:extLst>
      <p:ext uri="{BB962C8B-B14F-4D97-AF65-F5344CB8AC3E}">
        <p14:creationId xmlns:p14="http://schemas.microsoft.com/office/powerpoint/2010/main" val="2986995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9F0CEB3A-3AFA-B1E8-E421-572EDAE6F27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16</a:t>
            </a:fld>
            <a:endParaRPr lang="en-US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B3EA215-185D-6BEB-F19E-5E7925398B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Analiza</a:t>
            </a: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33E8076-8F73-45F4-4B81-9B877E351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</a:rPr>
              <a:t>W</a:t>
            </a:r>
            <a:r>
              <a:rPr lang="pl-PL" dirty="0"/>
              <a:t>spólne planowanie</a:t>
            </a:r>
          </a:p>
        </p:txBody>
      </p:sp>
      <p:sp>
        <p:nvSpPr>
          <p:cNvPr id="7" name="Sześciokąt 6">
            <a:extLst>
              <a:ext uri="{FF2B5EF4-FFF2-40B4-BE49-F238E27FC236}">
                <a16:creationId xmlns:a16="http://schemas.microsoft.com/office/drawing/2014/main" id="{E096B96B-6F01-3375-051C-92492D8AB5C1}"/>
              </a:ext>
            </a:extLst>
          </p:cNvPr>
          <p:cNvSpPr/>
          <p:nvPr/>
        </p:nvSpPr>
        <p:spPr>
          <a:xfrm>
            <a:off x="1938528" y="2889504"/>
            <a:ext cx="2950464" cy="2543503"/>
          </a:xfrm>
          <a:prstGeom prst="hexag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400" dirty="0" err="1">
                <a:solidFill>
                  <a:schemeClr val="tx1"/>
                </a:solidFill>
              </a:rPr>
              <a:t>Voting</a:t>
            </a:r>
            <a:r>
              <a:rPr lang="pl-PL" sz="2400" dirty="0">
                <a:solidFill>
                  <a:schemeClr val="tx1"/>
                </a:solidFill>
              </a:rPr>
              <a:t> Service</a:t>
            </a:r>
          </a:p>
        </p:txBody>
      </p:sp>
      <p:sp>
        <p:nvSpPr>
          <p:cNvPr id="8" name="Sześciokąt 7">
            <a:extLst>
              <a:ext uri="{FF2B5EF4-FFF2-40B4-BE49-F238E27FC236}">
                <a16:creationId xmlns:a16="http://schemas.microsoft.com/office/drawing/2014/main" id="{974C0662-0F35-E9EA-0CC6-1DF944FF6223}"/>
              </a:ext>
            </a:extLst>
          </p:cNvPr>
          <p:cNvSpPr/>
          <p:nvPr/>
        </p:nvSpPr>
        <p:spPr>
          <a:xfrm>
            <a:off x="4346448" y="1526144"/>
            <a:ext cx="2950464" cy="2543503"/>
          </a:xfrm>
          <a:prstGeom prst="hexag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400" dirty="0" err="1">
                <a:solidFill>
                  <a:schemeClr val="tx1"/>
                </a:solidFill>
              </a:rPr>
              <a:t>Survey</a:t>
            </a:r>
            <a:r>
              <a:rPr lang="pl-PL" sz="2400" dirty="0">
                <a:solidFill>
                  <a:schemeClr val="tx1"/>
                </a:solidFill>
              </a:rPr>
              <a:t> Management Service</a:t>
            </a:r>
          </a:p>
        </p:txBody>
      </p:sp>
      <p:sp>
        <p:nvSpPr>
          <p:cNvPr id="9" name="Sześciokąt 8">
            <a:extLst>
              <a:ext uri="{FF2B5EF4-FFF2-40B4-BE49-F238E27FC236}">
                <a16:creationId xmlns:a16="http://schemas.microsoft.com/office/drawing/2014/main" id="{6BA609ED-5C99-725D-9800-C90B57D0EA78}"/>
              </a:ext>
            </a:extLst>
          </p:cNvPr>
          <p:cNvSpPr/>
          <p:nvPr/>
        </p:nvSpPr>
        <p:spPr>
          <a:xfrm>
            <a:off x="4346448" y="4207060"/>
            <a:ext cx="2950464" cy="2543503"/>
          </a:xfrm>
          <a:prstGeom prst="hexag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400" dirty="0">
                <a:solidFill>
                  <a:schemeClr val="tx1"/>
                </a:solidFill>
              </a:rPr>
              <a:t>Notification Service</a:t>
            </a:r>
          </a:p>
        </p:txBody>
      </p:sp>
      <p:sp>
        <p:nvSpPr>
          <p:cNvPr id="10" name="Sześciokąt 9">
            <a:extLst>
              <a:ext uri="{FF2B5EF4-FFF2-40B4-BE49-F238E27FC236}">
                <a16:creationId xmlns:a16="http://schemas.microsoft.com/office/drawing/2014/main" id="{8923A38C-BB9C-BB69-4A40-C2F4B216A329}"/>
              </a:ext>
            </a:extLst>
          </p:cNvPr>
          <p:cNvSpPr/>
          <p:nvPr/>
        </p:nvSpPr>
        <p:spPr>
          <a:xfrm>
            <a:off x="6777432" y="208588"/>
            <a:ext cx="2950464" cy="2543503"/>
          </a:xfrm>
          <a:prstGeom prst="hexag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400" dirty="0" err="1">
                <a:solidFill>
                  <a:schemeClr val="tx1"/>
                </a:solidFill>
              </a:rPr>
              <a:t>Authorization</a:t>
            </a:r>
            <a:r>
              <a:rPr lang="pl-PL" sz="2400" dirty="0">
                <a:solidFill>
                  <a:schemeClr val="tx1"/>
                </a:solidFill>
              </a:rPr>
              <a:t> Service</a:t>
            </a:r>
          </a:p>
        </p:txBody>
      </p:sp>
      <p:sp>
        <p:nvSpPr>
          <p:cNvPr id="11" name="Sześciokąt 10">
            <a:extLst>
              <a:ext uri="{FF2B5EF4-FFF2-40B4-BE49-F238E27FC236}">
                <a16:creationId xmlns:a16="http://schemas.microsoft.com/office/drawing/2014/main" id="{E8F89A53-F2CC-F224-3BB7-571D43ED8CB1}"/>
              </a:ext>
            </a:extLst>
          </p:cNvPr>
          <p:cNvSpPr/>
          <p:nvPr/>
        </p:nvSpPr>
        <p:spPr>
          <a:xfrm>
            <a:off x="9162288" y="1571948"/>
            <a:ext cx="2950464" cy="2543503"/>
          </a:xfrm>
          <a:prstGeom prst="hexagon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400" dirty="0">
                <a:solidFill>
                  <a:schemeClr val="bg2"/>
                </a:solidFill>
              </a:rPr>
              <a:t>Active Directory</a:t>
            </a:r>
          </a:p>
        </p:txBody>
      </p:sp>
      <p:sp>
        <p:nvSpPr>
          <p:cNvPr id="12" name="Sześciokąt 11">
            <a:extLst>
              <a:ext uri="{FF2B5EF4-FFF2-40B4-BE49-F238E27FC236}">
                <a16:creationId xmlns:a16="http://schemas.microsoft.com/office/drawing/2014/main" id="{CD9A6E1D-57A9-4D64-5D58-E83565B61C49}"/>
              </a:ext>
            </a:extLst>
          </p:cNvPr>
          <p:cNvSpPr/>
          <p:nvPr/>
        </p:nvSpPr>
        <p:spPr>
          <a:xfrm>
            <a:off x="6754368" y="5570420"/>
            <a:ext cx="2950464" cy="2543503"/>
          </a:xfrm>
          <a:prstGeom prst="hexagon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400" dirty="0">
                <a:solidFill>
                  <a:schemeClr val="bg2"/>
                </a:solidFill>
              </a:rPr>
              <a:t>SMTP Server</a:t>
            </a:r>
          </a:p>
        </p:txBody>
      </p:sp>
      <p:sp>
        <p:nvSpPr>
          <p:cNvPr id="14" name="Sześciokąt 13">
            <a:extLst>
              <a:ext uri="{FF2B5EF4-FFF2-40B4-BE49-F238E27FC236}">
                <a16:creationId xmlns:a16="http://schemas.microsoft.com/office/drawing/2014/main" id="{B302FAF6-9657-6A75-A3A9-D9F98661DC64}"/>
              </a:ext>
            </a:extLst>
          </p:cNvPr>
          <p:cNvSpPr/>
          <p:nvPr/>
        </p:nvSpPr>
        <p:spPr>
          <a:xfrm>
            <a:off x="1938528" y="5570420"/>
            <a:ext cx="2950464" cy="2543503"/>
          </a:xfrm>
          <a:prstGeom prst="hexag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400" dirty="0" err="1">
                <a:solidFill>
                  <a:schemeClr val="tx1"/>
                </a:solidFill>
              </a:rPr>
              <a:t>Slack</a:t>
            </a:r>
            <a:r>
              <a:rPr lang="pl-PL" sz="2400" dirty="0">
                <a:solidFill>
                  <a:schemeClr val="tx1"/>
                </a:solidFill>
              </a:rPr>
              <a:t> Integration Service</a:t>
            </a:r>
          </a:p>
        </p:txBody>
      </p:sp>
      <p:sp>
        <p:nvSpPr>
          <p:cNvPr id="15" name="Sześciokąt 14">
            <a:extLst>
              <a:ext uri="{FF2B5EF4-FFF2-40B4-BE49-F238E27FC236}">
                <a16:creationId xmlns:a16="http://schemas.microsoft.com/office/drawing/2014/main" id="{6CCE385E-99FE-87C9-5EB9-41D2A5558F3C}"/>
              </a:ext>
            </a:extLst>
          </p:cNvPr>
          <p:cNvSpPr/>
          <p:nvPr/>
        </p:nvSpPr>
        <p:spPr>
          <a:xfrm>
            <a:off x="11597712" y="251825"/>
            <a:ext cx="2950464" cy="2543503"/>
          </a:xfrm>
          <a:prstGeom prst="hexag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400" dirty="0" err="1">
                <a:solidFill>
                  <a:schemeClr val="tx1"/>
                </a:solidFill>
              </a:rPr>
              <a:t>Teams</a:t>
            </a:r>
            <a:r>
              <a:rPr lang="pl-PL" sz="2400" dirty="0">
                <a:solidFill>
                  <a:schemeClr val="tx1"/>
                </a:solidFill>
              </a:rPr>
              <a:t> Service</a:t>
            </a:r>
          </a:p>
        </p:txBody>
      </p:sp>
      <p:sp>
        <p:nvSpPr>
          <p:cNvPr id="16" name="Sześciokąt 15">
            <a:extLst>
              <a:ext uri="{FF2B5EF4-FFF2-40B4-BE49-F238E27FC236}">
                <a16:creationId xmlns:a16="http://schemas.microsoft.com/office/drawing/2014/main" id="{704F78BE-2FF8-23EA-857A-FC18119CD85F}"/>
              </a:ext>
            </a:extLst>
          </p:cNvPr>
          <p:cNvSpPr/>
          <p:nvPr/>
        </p:nvSpPr>
        <p:spPr>
          <a:xfrm>
            <a:off x="-481584" y="4229962"/>
            <a:ext cx="2950464" cy="2543503"/>
          </a:xfrm>
          <a:prstGeom prst="hexagon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400" dirty="0" err="1">
                <a:solidFill>
                  <a:schemeClr val="bg2"/>
                </a:solidFill>
              </a:rPr>
              <a:t>Slack</a:t>
            </a:r>
            <a:endParaRPr lang="pl-PL" sz="2400" dirty="0">
              <a:solidFill>
                <a:schemeClr val="bg2"/>
              </a:solidFill>
            </a:endParaRPr>
          </a:p>
        </p:txBody>
      </p:sp>
      <p:sp>
        <p:nvSpPr>
          <p:cNvPr id="19" name="Walec 18">
            <a:extLst>
              <a:ext uri="{FF2B5EF4-FFF2-40B4-BE49-F238E27FC236}">
                <a16:creationId xmlns:a16="http://schemas.microsoft.com/office/drawing/2014/main" id="{7C96CE84-404F-9A64-ED6F-418DEFB1001B}"/>
              </a:ext>
            </a:extLst>
          </p:cNvPr>
          <p:cNvSpPr/>
          <p:nvPr/>
        </p:nvSpPr>
        <p:spPr>
          <a:xfrm>
            <a:off x="10115993" y="6060254"/>
            <a:ext cx="1120118" cy="1216152"/>
          </a:xfrm>
          <a:prstGeom prst="can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 err="1">
                <a:solidFill>
                  <a:schemeClr val="bg2"/>
                </a:solidFill>
              </a:rPr>
              <a:t>Votes</a:t>
            </a:r>
            <a:r>
              <a:rPr lang="pl-PL" sz="2000" dirty="0">
                <a:solidFill>
                  <a:schemeClr val="bg2"/>
                </a:solidFill>
              </a:rPr>
              <a:t> DB</a:t>
            </a:r>
          </a:p>
        </p:txBody>
      </p:sp>
      <p:sp>
        <p:nvSpPr>
          <p:cNvPr id="20" name="Walec 19">
            <a:extLst>
              <a:ext uri="{FF2B5EF4-FFF2-40B4-BE49-F238E27FC236}">
                <a16:creationId xmlns:a16="http://schemas.microsoft.com/office/drawing/2014/main" id="{6FD8E89E-FD43-828B-986F-6299C26FA01B}"/>
              </a:ext>
            </a:extLst>
          </p:cNvPr>
          <p:cNvSpPr/>
          <p:nvPr/>
        </p:nvSpPr>
        <p:spPr>
          <a:xfrm>
            <a:off x="10115994" y="4631553"/>
            <a:ext cx="1120118" cy="1216152"/>
          </a:xfrm>
          <a:prstGeom prst="can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 err="1">
                <a:solidFill>
                  <a:schemeClr val="bg2"/>
                </a:solidFill>
              </a:rPr>
              <a:t>Survey</a:t>
            </a:r>
            <a:r>
              <a:rPr lang="pl-PL" sz="2000" dirty="0">
                <a:solidFill>
                  <a:schemeClr val="bg2"/>
                </a:solidFill>
              </a:rPr>
              <a:t> DB</a:t>
            </a:r>
          </a:p>
        </p:txBody>
      </p:sp>
      <p:sp>
        <p:nvSpPr>
          <p:cNvPr id="21" name="Walec 20">
            <a:extLst>
              <a:ext uri="{FF2B5EF4-FFF2-40B4-BE49-F238E27FC236}">
                <a16:creationId xmlns:a16="http://schemas.microsoft.com/office/drawing/2014/main" id="{5125B24C-3CB6-2B7B-AD71-6F62ABEAE718}"/>
              </a:ext>
            </a:extLst>
          </p:cNvPr>
          <p:cNvSpPr/>
          <p:nvPr/>
        </p:nvSpPr>
        <p:spPr>
          <a:xfrm>
            <a:off x="11570208" y="4631553"/>
            <a:ext cx="1120118" cy="1216152"/>
          </a:xfrm>
          <a:prstGeom prst="can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 err="1">
                <a:solidFill>
                  <a:schemeClr val="bg2"/>
                </a:solidFill>
              </a:rPr>
              <a:t>Users</a:t>
            </a:r>
            <a:r>
              <a:rPr lang="pl-PL" sz="2000" dirty="0">
                <a:solidFill>
                  <a:schemeClr val="bg2"/>
                </a:solidFill>
              </a:rPr>
              <a:t> DB</a:t>
            </a:r>
          </a:p>
        </p:txBody>
      </p:sp>
      <p:sp>
        <p:nvSpPr>
          <p:cNvPr id="22" name="Walec 21">
            <a:extLst>
              <a:ext uri="{FF2B5EF4-FFF2-40B4-BE49-F238E27FC236}">
                <a16:creationId xmlns:a16="http://schemas.microsoft.com/office/drawing/2014/main" id="{11388C4D-41BD-C69E-7E67-308E63C3BF02}"/>
              </a:ext>
            </a:extLst>
          </p:cNvPr>
          <p:cNvSpPr/>
          <p:nvPr/>
        </p:nvSpPr>
        <p:spPr>
          <a:xfrm>
            <a:off x="11570208" y="6074905"/>
            <a:ext cx="1120118" cy="1216152"/>
          </a:xfrm>
          <a:prstGeom prst="can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 err="1">
                <a:solidFill>
                  <a:schemeClr val="bg2"/>
                </a:solidFill>
              </a:rPr>
              <a:t>Noti</a:t>
            </a:r>
            <a:r>
              <a:rPr lang="pl-PL" sz="2000" dirty="0">
                <a:solidFill>
                  <a:schemeClr val="bg2"/>
                </a:solidFill>
              </a:rPr>
              <a:t> DB</a:t>
            </a:r>
          </a:p>
        </p:txBody>
      </p:sp>
      <p:sp>
        <p:nvSpPr>
          <p:cNvPr id="23" name="Walec 22">
            <a:extLst>
              <a:ext uri="{FF2B5EF4-FFF2-40B4-BE49-F238E27FC236}">
                <a16:creationId xmlns:a16="http://schemas.microsoft.com/office/drawing/2014/main" id="{30632AC0-11EF-77FD-D5F1-A2AA82B912A4}"/>
              </a:ext>
            </a:extLst>
          </p:cNvPr>
          <p:cNvSpPr/>
          <p:nvPr/>
        </p:nvSpPr>
        <p:spPr>
          <a:xfrm>
            <a:off x="13024422" y="4631553"/>
            <a:ext cx="1120118" cy="1216152"/>
          </a:xfrm>
          <a:prstGeom prst="can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 err="1">
                <a:solidFill>
                  <a:schemeClr val="bg2"/>
                </a:solidFill>
              </a:rPr>
              <a:t>Slack</a:t>
            </a:r>
            <a:r>
              <a:rPr lang="pl-PL" sz="2000" dirty="0">
                <a:solidFill>
                  <a:schemeClr val="bg2"/>
                </a:solidFill>
              </a:rPr>
              <a:t> DB</a:t>
            </a:r>
          </a:p>
        </p:txBody>
      </p:sp>
      <p:sp>
        <p:nvSpPr>
          <p:cNvPr id="24" name="Walec 23">
            <a:extLst>
              <a:ext uri="{FF2B5EF4-FFF2-40B4-BE49-F238E27FC236}">
                <a16:creationId xmlns:a16="http://schemas.microsoft.com/office/drawing/2014/main" id="{E836459B-1DCF-38AA-472C-DDD6FA3C5C06}"/>
              </a:ext>
            </a:extLst>
          </p:cNvPr>
          <p:cNvSpPr/>
          <p:nvPr/>
        </p:nvSpPr>
        <p:spPr>
          <a:xfrm>
            <a:off x="14480368" y="4631553"/>
            <a:ext cx="1120118" cy="1216152"/>
          </a:xfrm>
          <a:prstGeom prst="can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 err="1">
                <a:solidFill>
                  <a:schemeClr val="bg2"/>
                </a:solidFill>
              </a:rPr>
              <a:t>Teams</a:t>
            </a:r>
            <a:r>
              <a:rPr lang="pl-PL" sz="2000" dirty="0">
                <a:solidFill>
                  <a:schemeClr val="bg2"/>
                </a:solidFill>
              </a:rPr>
              <a:t> DB</a:t>
            </a:r>
          </a:p>
        </p:txBody>
      </p:sp>
      <p:sp>
        <p:nvSpPr>
          <p:cNvPr id="26" name="Schemat blokowy: pamięć o dostępie bezpośrednim 25">
            <a:extLst>
              <a:ext uri="{FF2B5EF4-FFF2-40B4-BE49-F238E27FC236}">
                <a16:creationId xmlns:a16="http://schemas.microsoft.com/office/drawing/2014/main" id="{BE492FB5-B464-AFAF-B4D4-A6B69F5544D1}"/>
              </a:ext>
            </a:extLst>
          </p:cNvPr>
          <p:cNvSpPr/>
          <p:nvPr/>
        </p:nvSpPr>
        <p:spPr>
          <a:xfrm>
            <a:off x="13423542" y="6491767"/>
            <a:ext cx="1919958" cy="517592"/>
          </a:xfrm>
          <a:prstGeom prst="flowChartMagneticDrum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>
                <a:solidFill>
                  <a:schemeClr val="tx1"/>
                </a:solidFill>
              </a:rPr>
              <a:t>Queue</a:t>
            </a:r>
          </a:p>
        </p:txBody>
      </p:sp>
    </p:spTree>
    <p:extLst>
      <p:ext uri="{BB962C8B-B14F-4D97-AF65-F5344CB8AC3E}">
        <p14:creationId xmlns:p14="http://schemas.microsoft.com/office/powerpoint/2010/main" val="136496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5CAA"/>
        </a:solid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47"/>
          <p:cNvSpPr txBox="1">
            <a:spLocks noGrp="1"/>
          </p:cNvSpPr>
          <p:nvPr>
            <p:ph type="sldNum" idx="12"/>
          </p:nvPr>
        </p:nvSpPr>
        <p:spPr>
          <a:xfrm>
            <a:off x="15514806" y="139700"/>
            <a:ext cx="459000" cy="31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sp>
        <p:nvSpPr>
          <p:cNvPr id="441" name="Google Shape;441;p47"/>
          <p:cNvSpPr txBox="1">
            <a:spLocks noGrp="1"/>
          </p:cNvSpPr>
          <p:nvPr>
            <p:ph type="title"/>
          </p:nvPr>
        </p:nvSpPr>
        <p:spPr>
          <a:xfrm>
            <a:off x="914400" y="4212000"/>
            <a:ext cx="147888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775" tIns="36000" rIns="50775" bIns="360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Open Sans Light"/>
              <a:buNone/>
            </a:pPr>
            <a:r>
              <a:rPr lang="pl-PL" dirty="0">
                <a:solidFill>
                  <a:schemeClr val="dk1"/>
                </a:solidFill>
              </a:rPr>
              <a:t>Development</a:t>
            </a:r>
            <a:br>
              <a:rPr lang="en-US" dirty="0">
                <a:solidFill>
                  <a:schemeClr val="dk1"/>
                </a:solidFill>
              </a:rPr>
            </a:br>
            <a:endParaRPr sz="28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8410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2D478855-4A06-33C2-AF33-E98E430689C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18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9DEA5D1-1CF4-9AC9-305E-6C0EB5A04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0" y="457200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BD025E3B-CB62-72EB-C758-DC9AA90AD58F}"/>
              </a:ext>
            </a:extLst>
          </p:cNvPr>
          <p:cNvSpPr txBox="1"/>
          <p:nvPr/>
        </p:nvSpPr>
        <p:spPr>
          <a:xfrm>
            <a:off x="359903" y="8425190"/>
            <a:ext cx="81435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/>
              <a:t>Żródła</a:t>
            </a:r>
            <a:r>
              <a:rPr lang="pl-PL" dirty="0"/>
              <a:t>: https://www.msnucleus.org/membership/html/jh/physical/atomictheory/lesson1/atomic1g.html</a:t>
            </a:r>
          </a:p>
          <a:p>
            <a:r>
              <a:rPr lang="pl-PL" dirty="0"/>
              <a:t>            https://t3n.de/news/multiversum-theorie-studie-neue-erkenntnisse-1472969/</a:t>
            </a:r>
          </a:p>
        </p:txBody>
      </p:sp>
      <p:sp>
        <p:nvSpPr>
          <p:cNvPr id="6" name="Dymek myśli: chmurka 5">
            <a:extLst>
              <a:ext uri="{FF2B5EF4-FFF2-40B4-BE49-F238E27FC236}">
                <a16:creationId xmlns:a16="http://schemas.microsoft.com/office/drawing/2014/main" id="{7925D843-B327-38ED-AE17-79131A363F8A}"/>
              </a:ext>
            </a:extLst>
          </p:cNvPr>
          <p:cNvSpPr/>
          <p:nvPr/>
        </p:nvSpPr>
        <p:spPr>
          <a:xfrm>
            <a:off x="1316843" y="1653295"/>
            <a:ext cx="2513584" cy="1246756"/>
          </a:xfrm>
          <a:prstGeom prst="cloudCallout">
            <a:avLst>
              <a:gd name="adj1" fmla="val -100124"/>
              <a:gd name="adj2" fmla="val 566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/>
              <a:t>Programiści</a:t>
            </a:r>
          </a:p>
        </p:txBody>
      </p:sp>
      <p:sp>
        <p:nvSpPr>
          <p:cNvPr id="7" name="Dymek myśli: chmurka 6">
            <a:extLst>
              <a:ext uri="{FF2B5EF4-FFF2-40B4-BE49-F238E27FC236}">
                <a16:creationId xmlns:a16="http://schemas.microsoft.com/office/drawing/2014/main" id="{E27D1C8C-A453-686F-B4FD-E9A89F67D3F4}"/>
              </a:ext>
            </a:extLst>
          </p:cNvPr>
          <p:cNvSpPr/>
          <p:nvPr/>
        </p:nvSpPr>
        <p:spPr>
          <a:xfrm>
            <a:off x="12425573" y="5318723"/>
            <a:ext cx="2513584" cy="1250509"/>
          </a:xfrm>
          <a:prstGeom prst="cloudCallout">
            <a:avLst>
              <a:gd name="adj1" fmla="val 95834"/>
              <a:gd name="adj2" fmla="val 7423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 err="1"/>
              <a:t>DevOps</a:t>
            </a:r>
            <a:r>
              <a:rPr lang="pl-PL" dirty="0"/>
              <a:t>/</a:t>
            </a:r>
            <a:r>
              <a:rPr lang="pl-PL" dirty="0" err="1"/>
              <a:t>SysOps</a:t>
            </a:r>
            <a:endParaRPr lang="pl-PL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7CA5C49-BD9B-860B-D3FA-0CE0831DC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686" y="2157984"/>
            <a:ext cx="8276627" cy="482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23FD4BA1-70AD-0235-6D32-A6B5A7F96D9F}"/>
              </a:ext>
            </a:extLst>
          </p:cNvPr>
          <p:cNvSpPr txBox="1"/>
          <p:nvPr/>
        </p:nvSpPr>
        <p:spPr>
          <a:xfrm>
            <a:off x="6595367" y="5236091"/>
            <a:ext cx="30652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dirty="0" err="1">
                <a:solidFill>
                  <a:srgbClr val="FF0000"/>
                </a:solidFill>
              </a:rPr>
              <a:t>Multiwersum</a:t>
            </a:r>
            <a:endParaRPr lang="pl-PL" sz="4000" dirty="0">
              <a:solidFill>
                <a:srgbClr val="FF0000"/>
              </a:solidFill>
            </a:endParaRPr>
          </a:p>
        </p:txBody>
      </p:sp>
      <p:sp>
        <p:nvSpPr>
          <p:cNvPr id="8" name="Symbol zastępczy tekstu 4">
            <a:extLst>
              <a:ext uri="{FF2B5EF4-FFF2-40B4-BE49-F238E27FC236}">
                <a16:creationId xmlns:a16="http://schemas.microsoft.com/office/drawing/2014/main" id="{3BE62FF0-9804-1B32-D3E6-002997EEAD56}"/>
              </a:ext>
            </a:extLst>
          </p:cNvPr>
          <p:cNvSpPr txBox="1">
            <a:spLocks/>
          </p:cNvSpPr>
          <p:nvPr/>
        </p:nvSpPr>
        <p:spPr>
          <a:xfrm>
            <a:off x="10992816" y="151892"/>
            <a:ext cx="4573407" cy="3175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pl-PL" b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Development</a:t>
            </a:r>
          </a:p>
        </p:txBody>
      </p:sp>
    </p:spTree>
    <p:extLst>
      <p:ext uri="{BB962C8B-B14F-4D97-AF65-F5344CB8AC3E}">
        <p14:creationId xmlns:p14="http://schemas.microsoft.com/office/powerpoint/2010/main" val="2062263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6C3FF65-0D21-43F2-1DD6-67959EAAF6E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19</a:t>
            </a:fld>
            <a:endParaRPr lang="en-US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87087E81-2E1A-044B-B819-917027461878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pl-PL" dirty="0"/>
              <a:t>Development</a:t>
            </a:r>
          </a:p>
        </p:txBody>
      </p:sp>
      <p:sp>
        <p:nvSpPr>
          <p:cNvPr id="6" name="Tytuł 5">
            <a:extLst>
              <a:ext uri="{FF2B5EF4-FFF2-40B4-BE49-F238E27FC236}">
                <a16:creationId xmlns:a16="http://schemas.microsoft.com/office/drawing/2014/main" id="{175E9FC2-4C7B-8203-5375-72F969AC8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O</a:t>
            </a:r>
            <a:r>
              <a:rPr lang="pl-PL" dirty="0"/>
              <a:t>d strony programisty .NET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78A259D9-D425-1575-BFE8-505E51ABAEE1}"/>
              </a:ext>
            </a:extLst>
          </p:cNvPr>
          <p:cNvSpPr/>
          <p:nvPr/>
        </p:nvSpPr>
        <p:spPr>
          <a:xfrm>
            <a:off x="14506316" y="8458200"/>
            <a:ext cx="1674368" cy="57302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Obraz 8" descr="Obraz zawierający tekst, zrzut ekranu, multimedia, oprogramowanie&#10;&#10;Opis wygenerowany automatycznie">
            <a:extLst>
              <a:ext uri="{FF2B5EF4-FFF2-40B4-BE49-F238E27FC236}">
                <a16:creationId xmlns:a16="http://schemas.microsoft.com/office/drawing/2014/main" id="{956AC0C1-B13C-F24F-D767-595C265DA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497" y="1243500"/>
            <a:ext cx="7772400" cy="51044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6DB6FEDA-A66A-B7ED-AC44-EB54111B9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1014" y="6093399"/>
            <a:ext cx="28003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Łącznik zakrzywiony 11">
            <a:extLst>
              <a:ext uri="{FF2B5EF4-FFF2-40B4-BE49-F238E27FC236}">
                <a16:creationId xmlns:a16="http://schemas.microsoft.com/office/drawing/2014/main" id="{EB2A7C97-FC42-485D-7406-6761C796F09F}"/>
              </a:ext>
            </a:extLst>
          </p:cNvPr>
          <p:cNvCxnSpPr>
            <a:stCxn id="9" idx="3"/>
            <a:endCxn id="10" idx="0"/>
          </p:cNvCxnSpPr>
          <p:nvPr/>
        </p:nvCxnSpPr>
        <p:spPr>
          <a:xfrm>
            <a:off x="8425897" y="3795700"/>
            <a:ext cx="3295292" cy="2297699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3" name="Dymek myśli: chmurka 5">
            <a:extLst>
              <a:ext uri="{FF2B5EF4-FFF2-40B4-BE49-F238E27FC236}">
                <a16:creationId xmlns:a16="http://schemas.microsoft.com/office/drawing/2014/main" id="{2786CA94-EF20-B499-5F4A-3690EB40DFDE}"/>
              </a:ext>
            </a:extLst>
          </p:cNvPr>
          <p:cNvSpPr/>
          <p:nvPr/>
        </p:nvSpPr>
        <p:spPr>
          <a:xfrm>
            <a:off x="1330095" y="6901394"/>
            <a:ext cx="2513584" cy="1246756"/>
          </a:xfrm>
          <a:prstGeom prst="cloudCallout">
            <a:avLst>
              <a:gd name="adj1" fmla="val -100124"/>
              <a:gd name="adj2" fmla="val 566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/>
              <a:t>Będziemy potrzebować nowej bazy</a:t>
            </a:r>
          </a:p>
        </p:txBody>
      </p:sp>
      <p:sp>
        <p:nvSpPr>
          <p:cNvPr id="14" name="Owal 13">
            <a:extLst>
              <a:ext uri="{FF2B5EF4-FFF2-40B4-BE49-F238E27FC236}">
                <a16:creationId xmlns:a16="http://schemas.microsoft.com/office/drawing/2014/main" id="{5B099EB9-A37D-C975-477D-2C231EEFE549}"/>
              </a:ext>
            </a:extLst>
          </p:cNvPr>
          <p:cNvSpPr/>
          <p:nvPr/>
        </p:nvSpPr>
        <p:spPr>
          <a:xfrm>
            <a:off x="7670800" y="5253047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Owal 14">
            <a:extLst>
              <a:ext uri="{FF2B5EF4-FFF2-40B4-BE49-F238E27FC236}">
                <a16:creationId xmlns:a16="http://schemas.microsoft.com/office/drawing/2014/main" id="{199377D5-0A6A-C6B0-1D35-677433F17BBC}"/>
              </a:ext>
            </a:extLst>
          </p:cNvPr>
          <p:cNvSpPr/>
          <p:nvPr/>
        </p:nvSpPr>
        <p:spPr>
          <a:xfrm>
            <a:off x="14570412" y="5264714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21" name="Łącznik prosty ze strzałką 20">
            <a:extLst>
              <a:ext uri="{FF2B5EF4-FFF2-40B4-BE49-F238E27FC236}">
                <a16:creationId xmlns:a16="http://schemas.microsoft.com/office/drawing/2014/main" id="{0D719CE6-79BD-53B3-5AAE-919C8733DD50}"/>
              </a:ext>
            </a:extLst>
          </p:cNvPr>
          <p:cNvCxnSpPr>
            <a:cxnSpLocks/>
            <a:stCxn id="14" idx="6"/>
            <a:endCxn id="15" idx="2"/>
          </p:cNvCxnSpPr>
          <p:nvPr/>
        </p:nvCxnSpPr>
        <p:spPr>
          <a:xfrm>
            <a:off x="8585200" y="5710247"/>
            <a:ext cx="5985212" cy="1166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3" name="Nawias otwierający 22">
            <a:extLst>
              <a:ext uri="{FF2B5EF4-FFF2-40B4-BE49-F238E27FC236}">
                <a16:creationId xmlns:a16="http://schemas.microsoft.com/office/drawing/2014/main" id="{A6726894-7340-A7F5-FF7D-564C98A3D9B3}"/>
              </a:ext>
            </a:extLst>
          </p:cNvPr>
          <p:cNvSpPr/>
          <p:nvPr/>
        </p:nvSpPr>
        <p:spPr>
          <a:xfrm rot="5400000">
            <a:off x="11312017" y="1499663"/>
            <a:ext cx="557699" cy="6925733"/>
          </a:xfrm>
          <a:prstGeom prst="leftBracket">
            <a:avLst>
              <a:gd name="adj" fmla="val 160147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7" name="Grafika 16" descr="Profil męski z wypełnieniem pełnym">
            <a:extLst>
              <a:ext uri="{FF2B5EF4-FFF2-40B4-BE49-F238E27FC236}">
                <a16:creationId xmlns:a16="http://schemas.microsoft.com/office/drawing/2014/main" id="{961ABF2C-4DF6-E6AE-9726-66061A19B0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05015" y="3355410"/>
            <a:ext cx="1742140" cy="1742140"/>
          </a:xfrm>
          <a:prstGeom prst="rect">
            <a:avLst/>
          </a:prstGeom>
        </p:spPr>
      </p:pic>
      <p:pic>
        <p:nvPicPr>
          <p:cNvPr id="19" name="Grafika 18" descr="Profil kobiety z wypełnieniem pełnym">
            <a:extLst>
              <a:ext uri="{FF2B5EF4-FFF2-40B4-BE49-F238E27FC236}">
                <a16:creationId xmlns:a16="http://schemas.microsoft.com/office/drawing/2014/main" id="{B9D0E933-4695-7873-CED2-71A480BC07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668414" y="3372763"/>
            <a:ext cx="1742140" cy="1742140"/>
          </a:xfrm>
          <a:prstGeom prst="rect">
            <a:avLst/>
          </a:prstGeom>
        </p:spPr>
      </p:pic>
      <p:sp>
        <p:nvSpPr>
          <p:cNvPr id="24" name="Dymek myśli: chmurka 5">
            <a:extLst>
              <a:ext uri="{FF2B5EF4-FFF2-40B4-BE49-F238E27FC236}">
                <a16:creationId xmlns:a16="http://schemas.microsoft.com/office/drawing/2014/main" id="{04D8AFA3-620D-B100-B0A3-8353F64AB3AD}"/>
              </a:ext>
            </a:extLst>
          </p:cNvPr>
          <p:cNvSpPr/>
          <p:nvPr/>
        </p:nvSpPr>
        <p:spPr>
          <a:xfrm>
            <a:off x="10321014" y="2952177"/>
            <a:ext cx="2513584" cy="1246756"/>
          </a:xfrm>
          <a:prstGeom prst="cloudCallout">
            <a:avLst>
              <a:gd name="adj1" fmla="val 73684"/>
              <a:gd name="adj2" fmla="val 3354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/>
              <a:t>Wszystko wygląda OK ;)</a:t>
            </a:r>
          </a:p>
        </p:txBody>
      </p:sp>
    </p:spTree>
    <p:extLst>
      <p:ext uri="{BB962C8B-B14F-4D97-AF65-F5344CB8AC3E}">
        <p14:creationId xmlns:p14="http://schemas.microsoft.com/office/powerpoint/2010/main" val="376458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23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0"/>
          <p:cNvSpPr txBox="1">
            <a:spLocks noGrp="1"/>
          </p:cNvSpPr>
          <p:nvPr>
            <p:ph type="sldNum" idx="12"/>
          </p:nvPr>
        </p:nvSpPr>
        <p:spPr>
          <a:xfrm>
            <a:off x="15514806" y="139700"/>
            <a:ext cx="459000" cy="31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239" name="Google Shape;239;p30"/>
          <p:cNvSpPr txBox="1"/>
          <p:nvPr/>
        </p:nvSpPr>
        <p:spPr>
          <a:xfrm>
            <a:off x="821975" y="709850"/>
            <a:ext cx="11892000" cy="15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/>
          <a:p>
            <a:pPr marL="3175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FF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O</a:t>
            </a:r>
            <a:r>
              <a:rPr lang="en-US" sz="4400" dirty="0"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4400" dirty="0" err="1">
                <a:latin typeface="Open Sans Light"/>
                <a:ea typeface="Open Sans Light"/>
                <a:cs typeface="Open Sans Light"/>
                <a:sym typeface="Open Sans Light"/>
              </a:rPr>
              <a:t>mnie</a:t>
            </a:r>
            <a:r>
              <a:rPr lang="en-US" sz="4400" dirty="0">
                <a:latin typeface="Open Sans Light"/>
                <a:ea typeface="Open Sans Light"/>
                <a:cs typeface="Open Sans Light"/>
                <a:sym typeface="Open Sans Light"/>
              </a:rPr>
              <a:t>…</a:t>
            </a:r>
            <a:endParaRPr sz="4400" dirty="0">
              <a:solidFill>
                <a:srgbClr val="00000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41" name="Google Shape;241;p30"/>
          <p:cNvSpPr txBox="1"/>
          <p:nvPr/>
        </p:nvSpPr>
        <p:spPr>
          <a:xfrm>
            <a:off x="821975" y="1639175"/>
            <a:ext cx="55245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dirty="0">
                <a:latin typeface="Open Sans Light"/>
                <a:ea typeface="Open Sans Light"/>
                <a:cs typeface="Open Sans Light"/>
                <a:sym typeface="Open Sans Light"/>
              </a:rPr>
              <a:t>Mateusz Bryll,</a:t>
            </a:r>
            <a:r>
              <a:rPr lang="pl-PL" sz="2100" dirty="0">
                <a:latin typeface="Open Sans Light"/>
                <a:ea typeface="Open Sans Light"/>
                <a:cs typeface="Open Sans Light"/>
                <a:sym typeface="Open Sans Light"/>
              </a:rPr>
              <a:t> Engineering Manager</a:t>
            </a:r>
            <a:endParaRPr sz="2100" dirty="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242" name="Google Shape;24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43525" y="943375"/>
            <a:ext cx="4871287" cy="6571448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30"/>
          <p:cNvSpPr txBox="1"/>
          <p:nvPr/>
        </p:nvSpPr>
        <p:spPr>
          <a:xfrm>
            <a:off x="914400" y="2379675"/>
            <a:ext cx="9292800" cy="5678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dirty="0" err="1">
                <a:latin typeface="Open Sans Light"/>
                <a:ea typeface="Open Sans Light"/>
                <a:cs typeface="Open Sans Light"/>
                <a:sym typeface="Open Sans Light"/>
              </a:rPr>
              <a:t>Jestem</a:t>
            </a:r>
            <a:r>
              <a:rPr lang="en-US" sz="2100" dirty="0"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2100" dirty="0" err="1">
                <a:latin typeface="Open Sans Light"/>
                <a:ea typeface="Open Sans Light"/>
                <a:cs typeface="Open Sans Light"/>
                <a:sym typeface="Open Sans Light"/>
              </a:rPr>
              <a:t>leaderem</a:t>
            </a:r>
            <a:r>
              <a:rPr lang="en-US" sz="2100" dirty="0"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2100" dirty="0" err="1">
                <a:latin typeface="Open Sans Light"/>
                <a:ea typeface="Open Sans Light"/>
                <a:cs typeface="Open Sans Light"/>
                <a:sym typeface="Open Sans Light"/>
              </a:rPr>
              <a:t>zespołu</a:t>
            </a:r>
            <a:r>
              <a:rPr lang="en-US" sz="2100" dirty="0">
                <a:latin typeface="Open Sans Light"/>
                <a:ea typeface="Open Sans Light"/>
                <a:cs typeface="Open Sans Light"/>
                <a:sym typeface="Open Sans Light"/>
              </a:rPr>
              <a:t> Snatch, w </a:t>
            </a:r>
            <a:r>
              <a:rPr lang="en-US" sz="2100" dirty="0" err="1">
                <a:latin typeface="Open Sans Light"/>
                <a:ea typeface="Open Sans Light"/>
                <a:cs typeface="Open Sans Light"/>
                <a:sym typeface="Open Sans Light"/>
              </a:rPr>
              <a:t>którym</a:t>
            </a:r>
            <a:r>
              <a:rPr lang="en-US" sz="2100" dirty="0"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2100" dirty="0" err="1">
                <a:latin typeface="Open Sans Light"/>
                <a:ea typeface="Open Sans Light"/>
                <a:cs typeface="Open Sans Light"/>
                <a:sym typeface="Open Sans Light"/>
              </a:rPr>
              <a:t>na</a:t>
            </a:r>
            <a:r>
              <a:rPr lang="en-US" sz="2100" dirty="0">
                <a:latin typeface="Open Sans Light"/>
                <a:ea typeface="Open Sans Light"/>
                <a:cs typeface="Open Sans Light"/>
                <a:sym typeface="Open Sans Light"/>
              </a:rPr>
              <a:t> co </a:t>
            </a:r>
            <a:r>
              <a:rPr lang="en-US" sz="2100" dirty="0" err="1">
                <a:latin typeface="Open Sans Light"/>
                <a:ea typeface="Open Sans Light"/>
                <a:cs typeface="Open Sans Light"/>
                <a:sym typeface="Open Sans Light"/>
              </a:rPr>
              <a:t>dzień</a:t>
            </a:r>
            <a:r>
              <a:rPr lang="en-US" sz="2100" dirty="0"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2100" dirty="0" err="1">
                <a:latin typeface="Open Sans Light"/>
                <a:ea typeface="Open Sans Light"/>
                <a:cs typeface="Open Sans Light"/>
                <a:sym typeface="Open Sans Light"/>
              </a:rPr>
              <a:t>opiekujemy</a:t>
            </a:r>
            <a:r>
              <a:rPr lang="en-US" sz="2100" dirty="0"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2100" dirty="0" err="1">
                <a:latin typeface="Open Sans Light"/>
                <a:ea typeface="Open Sans Light"/>
                <a:cs typeface="Open Sans Light"/>
                <a:sym typeface="Open Sans Light"/>
              </a:rPr>
              <a:t>się</a:t>
            </a:r>
            <a:r>
              <a:rPr lang="en-US" sz="2100" dirty="0"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2100" dirty="0" err="1">
                <a:latin typeface="Open Sans Light"/>
                <a:ea typeface="Open Sans Light"/>
                <a:cs typeface="Open Sans Light"/>
                <a:sym typeface="Open Sans Light"/>
              </a:rPr>
              <a:t>dwoma</a:t>
            </a:r>
            <a:r>
              <a:rPr lang="en-US" sz="2100" dirty="0"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2100" dirty="0" err="1">
                <a:latin typeface="Open Sans Light"/>
                <a:ea typeface="Open Sans Light"/>
                <a:cs typeface="Open Sans Light"/>
                <a:sym typeface="Open Sans Light"/>
              </a:rPr>
              <a:t>obszarami</a:t>
            </a:r>
            <a:r>
              <a:rPr lang="en-US" sz="2100" dirty="0">
                <a:latin typeface="Open Sans Light"/>
                <a:ea typeface="Open Sans Light"/>
                <a:cs typeface="Open Sans Light"/>
                <a:sym typeface="Open Sans Light"/>
              </a:rPr>
              <a:t>:</a:t>
            </a:r>
            <a:endParaRPr sz="2100" dirty="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Font typeface="Open Sans Light"/>
              <a:buChar char="●"/>
            </a:pPr>
            <a:r>
              <a:rPr lang="en-US" sz="2100" dirty="0">
                <a:latin typeface="Open Sans Light"/>
                <a:ea typeface="Open Sans Light"/>
                <a:cs typeface="Open Sans Light"/>
                <a:sym typeface="Open Sans Light"/>
              </a:rPr>
              <a:t>Onboarding </a:t>
            </a:r>
            <a:r>
              <a:rPr lang="en-US" sz="2100" dirty="0" err="1">
                <a:latin typeface="Open Sans Light"/>
                <a:ea typeface="Open Sans Light"/>
                <a:cs typeface="Open Sans Light"/>
                <a:sym typeface="Open Sans Light"/>
              </a:rPr>
              <a:t>nowych</a:t>
            </a:r>
            <a:r>
              <a:rPr lang="en-US" sz="2100" dirty="0"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2100" dirty="0" err="1">
                <a:latin typeface="Open Sans Light"/>
                <a:ea typeface="Open Sans Light"/>
                <a:cs typeface="Open Sans Light"/>
                <a:sym typeface="Open Sans Light"/>
              </a:rPr>
              <a:t>klientów</a:t>
            </a:r>
            <a:r>
              <a:rPr lang="en-US" sz="2100" dirty="0">
                <a:latin typeface="Open Sans Light"/>
                <a:ea typeface="Open Sans Light"/>
                <a:cs typeface="Open Sans Light"/>
                <a:sym typeface="Open Sans Light"/>
              </a:rPr>
              <a:t> do </a:t>
            </a:r>
            <a:r>
              <a:rPr lang="en-US" sz="2100" dirty="0" err="1">
                <a:latin typeface="Open Sans Light"/>
                <a:ea typeface="Open Sans Light"/>
                <a:cs typeface="Open Sans Light"/>
                <a:sym typeface="Open Sans Light"/>
              </a:rPr>
              <a:t>usługi</a:t>
            </a:r>
            <a:r>
              <a:rPr lang="en-US" sz="2100" dirty="0">
                <a:latin typeface="Open Sans Light"/>
                <a:ea typeface="Open Sans Light"/>
                <a:cs typeface="Open Sans Light"/>
                <a:sym typeface="Open Sans Light"/>
              </a:rPr>
              <a:t>.</a:t>
            </a:r>
            <a:endParaRPr sz="2100" dirty="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Font typeface="Open Sans Light"/>
              <a:buChar char="●"/>
            </a:pPr>
            <a:r>
              <a:rPr lang="en-US" sz="2100" dirty="0" err="1">
                <a:latin typeface="Open Sans Light"/>
                <a:ea typeface="Open Sans Light"/>
                <a:cs typeface="Open Sans Light"/>
                <a:sym typeface="Open Sans Light"/>
              </a:rPr>
              <a:t>Procesy</a:t>
            </a:r>
            <a:r>
              <a:rPr lang="en-US" sz="2100" dirty="0"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2100" dirty="0" err="1">
                <a:latin typeface="Open Sans Light"/>
                <a:ea typeface="Open Sans Light"/>
                <a:cs typeface="Open Sans Light"/>
                <a:sym typeface="Open Sans Light"/>
              </a:rPr>
              <a:t>związane</a:t>
            </a:r>
            <a:r>
              <a:rPr lang="en-US" sz="2100" dirty="0">
                <a:latin typeface="Open Sans Light"/>
                <a:ea typeface="Open Sans Light"/>
                <a:cs typeface="Open Sans Light"/>
                <a:sym typeface="Open Sans Light"/>
              </a:rPr>
              <a:t> z </a:t>
            </a:r>
            <a:r>
              <a:rPr lang="en-US" sz="2100" dirty="0" err="1">
                <a:latin typeface="Open Sans Light"/>
                <a:ea typeface="Open Sans Light"/>
                <a:cs typeface="Open Sans Light"/>
                <a:sym typeface="Open Sans Light"/>
              </a:rPr>
              <a:t>kontem</a:t>
            </a:r>
            <a:r>
              <a:rPr lang="en-US" sz="2100" dirty="0"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2100" dirty="0" err="1">
                <a:latin typeface="Open Sans Light"/>
                <a:ea typeface="Open Sans Light"/>
                <a:cs typeface="Open Sans Light"/>
                <a:sym typeface="Open Sans Light"/>
              </a:rPr>
              <a:t>użytkownika</a:t>
            </a:r>
            <a:r>
              <a:rPr lang="en-US" sz="2100" dirty="0">
                <a:latin typeface="Open Sans Light"/>
                <a:ea typeface="Open Sans Light"/>
                <a:cs typeface="Open Sans Light"/>
                <a:sym typeface="Open Sans Light"/>
              </a:rPr>
              <a:t> po </a:t>
            </a:r>
            <a:r>
              <a:rPr lang="en-US" sz="2100" dirty="0" err="1">
                <a:latin typeface="Open Sans Light"/>
                <a:ea typeface="Open Sans Light"/>
                <a:cs typeface="Open Sans Light"/>
                <a:sym typeface="Open Sans Light"/>
              </a:rPr>
              <a:t>onboardingu</a:t>
            </a:r>
            <a:r>
              <a:rPr lang="en-US" sz="2100" dirty="0">
                <a:latin typeface="Open Sans Light"/>
                <a:ea typeface="Open Sans Light"/>
                <a:cs typeface="Open Sans Light"/>
                <a:sym typeface="Open Sans Light"/>
              </a:rPr>
              <a:t>.</a:t>
            </a:r>
            <a:endParaRPr sz="2100" dirty="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dirty="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dirty="0" err="1">
                <a:latin typeface="Open Sans Light"/>
                <a:ea typeface="Open Sans Light"/>
                <a:cs typeface="Open Sans Light"/>
                <a:sym typeface="Open Sans Light"/>
              </a:rPr>
              <a:t>Zespół</a:t>
            </a:r>
            <a:r>
              <a:rPr lang="en-US" sz="2100" dirty="0"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2100" dirty="0" err="1">
                <a:latin typeface="Open Sans Light"/>
                <a:ea typeface="Open Sans Light"/>
                <a:cs typeface="Open Sans Light"/>
                <a:sym typeface="Open Sans Light"/>
              </a:rPr>
              <a:t>znajduje</a:t>
            </a:r>
            <a:r>
              <a:rPr lang="en-US" sz="2100" dirty="0"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2100" dirty="0" err="1">
                <a:latin typeface="Open Sans Light"/>
                <a:ea typeface="Open Sans Light"/>
                <a:cs typeface="Open Sans Light"/>
                <a:sym typeface="Open Sans Light"/>
              </a:rPr>
              <a:t>się</a:t>
            </a:r>
            <a:r>
              <a:rPr lang="en-US" sz="2100" dirty="0">
                <a:latin typeface="Open Sans Light"/>
                <a:ea typeface="Open Sans Light"/>
                <a:cs typeface="Open Sans Light"/>
                <a:sym typeface="Open Sans Light"/>
              </a:rPr>
              <a:t> w </a:t>
            </a:r>
            <a:r>
              <a:rPr lang="en-US" sz="2100" dirty="0" err="1">
                <a:latin typeface="Open Sans Light"/>
                <a:ea typeface="Open Sans Light"/>
                <a:cs typeface="Open Sans Light"/>
                <a:sym typeface="Open Sans Light"/>
              </a:rPr>
              <a:t>kilku</a:t>
            </a:r>
            <a:r>
              <a:rPr lang="en-US" sz="2100" dirty="0"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2100" dirty="0" err="1">
                <a:latin typeface="Open Sans Light"/>
                <a:ea typeface="Open Sans Light"/>
                <a:cs typeface="Open Sans Light"/>
                <a:sym typeface="Open Sans Light"/>
              </a:rPr>
              <a:t>lokalizacjach</a:t>
            </a:r>
            <a:r>
              <a:rPr lang="en-US" sz="2100" dirty="0">
                <a:latin typeface="Open Sans Light"/>
                <a:ea typeface="Open Sans Light"/>
                <a:cs typeface="Open Sans Light"/>
                <a:sym typeface="Open Sans Light"/>
              </a:rPr>
              <a:t>:</a:t>
            </a:r>
            <a:endParaRPr sz="2100" dirty="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Font typeface="Open Sans Light"/>
              <a:buChar char="●"/>
            </a:pPr>
            <a:r>
              <a:rPr lang="en-US" sz="2100" dirty="0">
                <a:latin typeface="Open Sans Light"/>
                <a:ea typeface="Open Sans Light"/>
                <a:cs typeface="Open Sans Light"/>
                <a:sym typeface="Open Sans Light"/>
              </a:rPr>
              <a:t>Warszawa</a:t>
            </a:r>
            <a:endParaRPr sz="2100" dirty="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Font typeface="Open Sans Light"/>
              <a:buChar char="●"/>
            </a:pPr>
            <a:r>
              <a:rPr lang="en-US" sz="2100" dirty="0">
                <a:latin typeface="Open Sans Light"/>
                <a:ea typeface="Open Sans Light"/>
                <a:cs typeface="Open Sans Light"/>
                <a:sym typeface="Open Sans Light"/>
              </a:rPr>
              <a:t>Kraków</a:t>
            </a:r>
            <a:endParaRPr lang="pl-PL" sz="2100" dirty="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Font typeface="Open Sans Light"/>
              <a:buChar char="●"/>
            </a:pPr>
            <a:r>
              <a:rPr lang="pl-PL" sz="2100" dirty="0">
                <a:latin typeface="Open Sans Light"/>
                <a:ea typeface="Open Sans Light"/>
                <a:cs typeface="Open Sans Light"/>
                <a:sym typeface="Open Sans Light"/>
              </a:rPr>
              <a:t>Wrocław</a:t>
            </a:r>
            <a:endParaRPr sz="2100" dirty="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Font typeface="Open Sans Light"/>
              <a:buChar char="●"/>
            </a:pPr>
            <a:r>
              <a:rPr lang="en-US" sz="2100" dirty="0" err="1">
                <a:latin typeface="Open Sans Light"/>
                <a:ea typeface="Open Sans Light"/>
                <a:cs typeface="Open Sans Light"/>
                <a:sym typeface="Open Sans Light"/>
              </a:rPr>
              <a:t>Poznań</a:t>
            </a:r>
            <a:r>
              <a:rPr lang="en-US" sz="2100" dirty="0">
                <a:latin typeface="Open Sans Light"/>
                <a:ea typeface="Open Sans Light"/>
                <a:cs typeface="Open Sans Light"/>
                <a:sym typeface="Open Sans Light"/>
              </a:rPr>
              <a:t> (</a:t>
            </a:r>
            <a:r>
              <a:rPr lang="en-US" sz="2100" dirty="0" err="1">
                <a:latin typeface="Open Sans Light"/>
                <a:ea typeface="Open Sans Light"/>
                <a:cs typeface="Open Sans Light"/>
                <a:sym typeface="Open Sans Light"/>
              </a:rPr>
              <a:t>tutaj</a:t>
            </a:r>
            <a:r>
              <a:rPr lang="en-US" sz="2100" dirty="0"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2100" dirty="0" err="1">
                <a:latin typeface="Open Sans Light"/>
                <a:ea typeface="Open Sans Light"/>
                <a:cs typeface="Open Sans Light"/>
                <a:sym typeface="Open Sans Light"/>
              </a:rPr>
              <a:t>można</a:t>
            </a:r>
            <a:r>
              <a:rPr lang="en-US" sz="2100" dirty="0"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2100" dirty="0" err="1">
                <a:latin typeface="Open Sans Light"/>
                <a:ea typeface="Open Sans Light"/>
                <a:cs typeface="Open Sans Light"/>
                <a:sym typeface="Open Sans Light"/>
              </a:rPr>
              <a:t>mnie</a:t>
            </a:r>
            <a:r>
              <a:rPr lang="en-US" sz="2100" dirty="0"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2100" dirty="0" err="1">
                <a:latin typeface="Open Sans Light"/>
                <a:ea typeface="Open Sans Light"/>
                <a:cs typeface="Open Sans Light"/>
                <a:sym typeface="Open Sans Light"/>
              </a:rPr>
              <a:t>spotkać</a:t>
            </a:r>
            <a:r>
              <a:rPr lang="en-US" sz="2100" dirty="0">
                <a:latin typeface="Open Sans Light"/>
                <a:ea typeface="Open Sans Light"/>
                <a:cs typeface="Open Sans Light"/>
                <a:sym typeface="Open Sans Light"/>
              </a:rPr>
              <a:t>)</a:t>
            </a:r>
            <a:endParaRPr sz="2100" dirty="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dirty="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dirty="0" err="1">
                <a:latin typeface="Open Sans Light"/>
                <a:ea typeface="Open Sans Light"/>
                <a:cs typeface="Open Sans Light"/>
                <a:sym typeface="Open Sans Light"/>
              </a:rPr>
              <a:t>Oprócz</a:t>
            </a:r>
            <a:r>
              <a:rPr lang="en-US" sz="2100" dirty="0"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2100" dirty="0" err="1">
                <a:latin typeface="Open Sans Light"/>
                <a:ea typeface="Open Sans Light"/>
                <a:cs typeface="Open Sans Light"/>
                <a:sym typeface="Open Sans Light"/>
              </a:rPr>
              <a:t>tego</a:t>
            </a:r>
            <a:r>
              <a:rPr lang="en-US" sz="2100" dirty="0"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2100" dirty="0" err="1">
                <a:latin typeface="Open Sans Light"/>
                <a:ea typeface="Open Sans Light"/>
                <a:cs typeface="Open Sans Light"/>
                <a:sym typeface="Open Sans Light"/>
              </a:rPr>
              <a:t>programista</a:t>
            </a:r>
            <a:r>
              <a:rPr lang="en-US" sz="2100" dirty="0">
                <a:latin typeface="Open Sans Light"/>
                <a:ea typeface="Open Sans Light"/>
                <a:cs typeface="Open Sans Light"/>
                <a:sym typeface="Open Sans Light"/>
              </a:rPr>
              <a:t>, mentor</a:t>
            </a:r>
            <a:r>
              <a:rPr lang="pl-PL" sz="2100" dirty="0">
                <a:latin typeface="Open Sans Light"/>
                <a:ea typeface="Open Sans Light"/>
                <a:cs typeface="Open Sans Light"/>
                <a:sym typeface="Open Sans Light"/>
              </a:rPr>
              <a:t>, człowiek orkiestra</a:t>
            </a:r>
            <a:r>
              <a:rPr lang="en-US" sz="2100" dirty="0"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2100" dirty="0" err="1">
                <a:latin typeface="Open Sans Light"/>
                <a:ea typeface="Open Sans Light"/>
                <a:cs typeface="Open Sans Light"/>
                <a:sym typeface="Open Sans Light"/>
              </a:rPr>
              <a:t>i</a:t>
            </a:r>
            <a:r>
              <a:rPr lang="en-US" sz="2100" dirty="0"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2100" dirty="0" err="1">
                <a:latin typeface="Open Sans Light"/>
                <a:ea typeface="Open Sans Light"/>
                <a:cs typeface="Open Sans Light"/>
                <a:sym typeface="Open Sans Light"/>
              </a:rPr>
              <a:t>zapalony</a:t>
            </a:r>
            <a:r>
              <a:rPr lang="en-US" sz="2100" dirty="0"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2100" dirty="0" err="1">
                <a:latin typeface="Open Sans Light"/>
                <a:ea typeface="Open Sans Light"/>
                <a:cs typeface="Open Sans Light"/>
                <a:sym typeface="Open Sans Light"/>
              </a:rPr>
              <a:t>kolarz</a:t>
            </a:r>
            <a:r>
              <a:rPr lang="en-US" sz="2100" dirty="0">
                <a:latin typeface="Open Sans Light"/>
                <a:ea typeface="Open Sans Light"/>
                <a:cs typeface="Open Sans Light"/>
                <a:sym typeface="Open Sans Light"/>
              </a:rPr>
              <a:t>.</a:t>
            </a:r>
            <a:endParaRPr sz="2100" dirty="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zrzut ekranu, oprogramowanie, multimedia&#10;&#10;Opis wygenerowany automatycznie">
            <a:extLst>
              <a:ext uri="{FF2B5EF4-FFF2-40B4-BE49-F238E27FC236}">
                <a16:creationId xmlns:a16="http://schemas.microsoft.com/office/drawing/2014/main" id="{EE130892-3691-FE01-4629-715533131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846" y="1472100"/>
            <a:ext cx="7772400" cy="4818698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6C3FF65-0D21-43F2-1DD6-67959EAAF6E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20</a:t>
            </a:fld>
            <a:endParaRPr lang="en-US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87087E81-2E1A-044B-B819-917027461878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pl-PL" dirty="0"/>
              <a:t>Development</a:t>
            </a:r>
          </a:p>
        </p:txBody>
      </p:sp>
      <p:sp>
        <p:nvSpPr>
          <p:cNvPr id="6" name="Tytuł 5">
            <a:extLst>
              <a:ext uri="{FF2B5EF4-FFF2-40B4-BE49-F238E27FC236}">
                <a16:creationId xmlns:a16="http://schemas.microsoft.com/office/drawing/2014/main" id="{175E9FC2-4C7B-8203-5375-72F969AC8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O</a:t>
            </a:r>
            <a:r>
              <a:rPr lang="pl-PL" dirty="0"/>
              <a:t>d strony </a:t>
            </a:r>
            <a:r>
              <a:rPr lang="pl-PL" dirty="0" err="1"/>
              <a:t>DevOps</a:t>
            </a:r>
            <a:r>
              <a:rPr lang="pl-PL" dirty="0"/>
              <a:t>/</a:t>
            </a:r>
            <a:r>
              <a:rPr lang="pl-PL" dirty="0" err="1"/>
              <a:t>SysOps</a:t>
            </a:r>
            <a:endParaRPr lang="pl-PL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78A259D9-D425-1575-BFE8-505E51ABAEE1}"/>
              </a:ext>
            </a:extLst>
          </p:cNvPr>
          <p:cNvSpPr/>
          <p:nvPr/>
        </p:nvSpPr>
        <p:spPr>
          <a:xfrm>
            <a:off x="14506316" y="8458200"/>
            <a:ext cx="1674368" cy="57302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6DB6FEDA-A66A-B7ED-AC44-EB54111B9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1014" y="6093399"/>
            <a:ext cx="28003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Łącznik zakrzywiony 11">
            <a:extLst>
              <a:ext uri="{FF2B5EF4-FFF2-40B4-BE49-F238E27FC236}">
                <a16:creationId xmlns:a16="http://schemas.microsoft.com/office/drawing/2014/main" id="{EB2A7C97-FC42-485D-7406-6761C796F09F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8425897" y="3795700"/>
            <a:ext cx="3295292" cy="2297699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1" name="Obraz 10" descr="Obraz zawierający tekst, zrzut ekranu, oprogramowanie&#10;&#10;Opis wygenerowany automatycznie">
            <a:extLst>
              <a:ext uri="{FF2B5EF4-FFF2-40B4-BE49-F238E27FC236}">
                <a16:creationId xmlns:a16="http://schemas.microsoft.com/office/drawing/2014/main" id="{724777E0-DF2D-1EBD-5FAE-807FA03256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241" y="1594683"/>
            <a:ext cx="7772400" cy="4818698"/>
          </a:xfrm>
          <a:prstGeom prst="rect">
            <a:avLst/>
          </a:prstGeom>
        </p:spPr>
      </p:pic>
      <p:sp>
        <p:nvSpPr>
          <p:cNvPr id="13" name="Dymek myśli: chmurka 5">
            <a:extLst>
              <a:ext uri="{FF2B5EF4-FFF2-40B4-BE49-F238E27FC236}">
                <a16:creationId xmlns:a16="http://schemas.microsoft.com/office/drawing/2014/main" id="{2786CA94-EF20-B499-5F4A-3690EB40DFDE}"/>
              </a:ext>
            </a:extLst>
          </p:cNvPr>
          <p:cNvSpPr/>
          <p:nvPr/>
        </p:nvSpPr>
        <p:spPr>
          <a:xfrm>
            <a:off x="1330095" y="6901394"/>
            <a:ext cx="2513584" cy="1246756"/>
          </a:xfrm>
          <a:prstGeom prst="cloudCallout">
            <a:avLst>
              <a:gd name="adj1" fmla="val -100124"/>
              <a:gd name="adj2" fmla="val 566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/>
              <a:t>Możecie zrobić </a:t>
            </a:r>
            <a:r>
              <a:rPr lang="pl-PL" dirty="0" err="1"/>
              <a:t>deploy</a:t>
            </a:r>
            <a:r>
              <a:rPr lang="pl-PL" dirty="0"/>
              <a:t> infrastruktury ;)</a:t>
            </a:r>
          </a:p>
        </p:txBody>
      </p:sp>
      <p:pic>
        <p:nvPicPr>
          <p:cNvPr id="18" name="Obraz 17" descr="Obraz zawierający tekst, zrzut ekranu, oprogramowanie, multimedia&#10;&#10;Opis wygenerowany automatycznie">
            <a:extLst>
              <a:ext uri="{FF2B5EF4-FFF2-40B4-BE49-F238E27FC236}">
                <a16:creationId xmlns:a16="http://schemas.microsoft.com/office/drawing/2014/main" id="{A0375F61-36AE-2F02-7348-541A5BD75E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846" y="1194934"/>
            <a:ext cx="7772400" cy="5462454"/>
          </a:xfrm>
          <a:prstGeom prst="rect">
            <a:avLst/>
          </a:prstGeom>
        </p:spPr>
      </p:pic>
      <p:sp>
        <p:nvSpPr>
          <p:cNvPr id="14" name="Owal 13">
            <a:extLst>
              <a:ext uri="{FF2B5EF4-FFF2-40B4-BE49-F238E27FC236}">
                <a16:creationId xmlns:a16="http://schemas.microsoft.com/office/drawing/2014/main" id="{5B099EB9-A37D-C975-477D-2C231EEFE549}"/>
              </a:ext>
            </a:extLst>
          </p:cNvPr>
          <p:cNvSpPr/>
          <p:nvPr/>
        </p:nvSpPr>
        <p:spPr>
          <a:xfrm>
            <a:off x="7670800" y="5253047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Owal 14">
            <a:extLst>
              <a:ext uri="{FF2B5EF4-FFF2-40B4-BE49-F238E27FC236}">
                <a16:creationId xmlns:a16="http://schemas.microsoft.com/office/drawing/2014/main" id="{199377D5-0A6A-C6B0-1D35-677433F17BBC}"/>
              </a:ext>
            </a:extLst>
          </p:cNvPr>
          <p:cNvSpPr/>
          <p:nvPr/>
        </p:nvSpPr>
        <p:spPr>
          <a:xfrm>
            <a:off x="14570412" y="5264714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21" name="Łącznik prosty ze strzałką 20">
            <a:extLst>
              <a:ext uri="{FF2B5EF4-FFF2-40B4-BE49-F238E27FC236}">
                <a16:creationId xmlns:a16="http://schemas.microsoft.com/office/drawing/2014/main" id="{0D719CE6-79BD-53B3-5AAE-919C8733DD50}"/>
              </a:ext>
            </a:extLst>
          </p:cNvPr>
          <p:cNvCxnSpPr>
            <a:cxnSpLocks/>
            <a:stCxn id="14" idx="6"/>
            <a:endCxn id="15" idx="2"/>
          </p:cNvCxnSpPr>
          <p:nvPr/>
        </p:nvCxnSpPr>
        <p:spPr>
          <a:xfrm>
            <a:off x="8585200" y="5710247"/>
            <a:ext cx="5985212" cy="1166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3" name="Nawias otwierający 22">
            <a:extLst>
              <a:ext uri="{FF2B5EF4-FFF2-40B4-BE49-F238E27FC236}">
                <a16:creationId xmlns:a16="http://schemas.microsoft.com/office/drawing/2014/main" id="{A6726894-7340-A7F5-FF7D-564C98A3D9B3}"/>
              </a:ext>
            </a:extLst>
          </p:cNvPr>
          <p:cNvSpPr/>
          <p:nvPr/>
        </p:nvSpPr>
        <p:spPr>
          <a:xfrm rot="5400000">
            <a:off x="11312017" y="1499663"/>
            <a:ext cx="557699" cy="6925733"/>
          </a:xfrm>
          <a:prstGeom prst="leftBracket">
            <a:avLst>
              <a:gd name="adj" fmla="val 160147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7" name="Grafika 16" descr="Profil męski z wypełnieniem pełnym">
            <a:extLst>
              <a:ext uri="{FF2B5EF4-FFF2-40B4-BE49-F238E27FC236}">
                <a16:creationId xmlns:a16="http://schemas.microsoft.com/office/drawing/2014/main" id="{961ABF2C-4DF6-E6AE-9726-66061A19B0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05015" y="3355410"/>
            <a:ext cx="1742140" cy="1742140"/>
          </a:xfrm>
          <a:prstGeom prst="rect">
            <a:avLst/>
          </a:prstGeom>
        </p:spPr>
      </p:pic>
      <p:pic>
        <p:nvPicPr>
          <p:cNvPr id="19" name="Grafika 18" descr="Profil kobiety z wypełnieniem pełnym">
            <a:extLst>
              <a:ext uri="{FF2B5EF4-FFF2-40B4-BE49-F238E27FC236}">
                <a16:creationId xmlns:a16="http://schemas.microsoft.com/office/drawing/2014/main" id="{B9D0E933-4695-7873-CED2-71A480BC07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668414" y="3372763"/>
            <a:ext cx="1742140" cy="1742140"/>
          </a:xfrm>
          <a:prstGeom prst="rect">
            <a:avLst/>
          </a:prstGeom>
        </p:spPr>
      </p:pic>
      <p:sp>
        <p:nvSpPr>
          <p:cNvPr id="24" name="Dymek myśli: chmurka 5">
            <a:extLst>
              <a:ext uri="{FF2B5EF4-FFF2-40B4-BE49-F238E27FC236}">
                <a16:creationId xmlns:a16="http://schemas.microsoft.com/office/drawing/2014/main" id="{04D8AFA3-620D-B100-B0A3-8353F64AB3AD}"/>
              </a:ext>
            </a:extLst>
          </p:cNvPr>
          <p:cNvSpPr/>
          <p:nvPr/>
        </p:nvSpPr>
        <p:spPr>
          <a:xfrm>
            <a:off x="10321014" y="2952177"/>
            <a:ext cx="2513584" cy="1246756"/>
          </a:xfrm>
          <a:prstGeom prst="cloudCallout">
            <a:avLst>
              <a:gd name="adj1" fmla="val 73684"/>
              <a:gd name="adj2" fmla="val 3354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/>
              <a:t>Wszystko wygląda OK ;)</a:t>
            </a:r>
          </a:p>
        </p:txBody>
      </p:sp>
    </p:spTree>
    <p:extLst>
      <p:ext uri="{BB962C8B-B14F-4D97-AF65-F5344CB8AC3E}">
        <p14:creationId xmlns:p14="http://schemas.microsoft.com/office/powerpoint/2010/main" val="20767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23" grpId="0" animBg="1"/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5CAA"/>
        </a:solid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47"/>
          <p:cNvSpPr txBox="1">
            <a:spLocks noGrp="1"/>
          </p:cNvSpPr>
          <p:nvPr>
            <p:ph type="sldNum" idx="12"/>
          </p:nvPr>
        </p:nvSpPr>
        <p:spPr>
          <a:xfrm>
            <a:off x="15514806" y="139700"/>
            <a:ext cx="459000" cy="31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sp>
        <p:nvSpPr>
          <p:cNvPr id="441" name="Google Shape;441;p47"/>
          <p:cNvSpPr txBox="1">
            <a:spLocks noGrp="1"/>
          </p:cNvSpPr>
          <p:nvPr>
            <p:ph type="title"/>
          </p:nvPr>
        </p:nvSpPr>
        <p:spPr>
          <a:xfrm>
            <a:off x="914400" y="4212000"/>
            <a:ext cx="147888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775" tIns="36000" rIns="50775" bIns="360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Open Sans Light"/>
              <a:buNone/>
            </a:pPr>
            <a:r>
              <a:rPr lang="pl-PL" dirty="0" err="1">
                <a:solidFill>
                  <a:schemeClr val="dk1"/>
                </a:solidFill>
              </a:rPr>
              <a:t>Build</a:t>
            </a:r>
            <a:br>
              <a:rPr lang="en-US" dirty="0">
                <a:solidFill>
                  <a:schemeClr val="dk1"/>
                </a:solidFill>
              </a:rPr>
            </a:br>
            <a:endParaRPr sz="28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5890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CA46754-8C36-F967-1269-F5CDC918258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22</a:t>
            </a:fld>
            <a:endParaRPr lang="en-US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8DFB1994-9A6C-FA8E-26C2-3E785DBB2BD1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pl-PL" dirty="0" err="1"/>
              <a:t>Build</a:t>
            </a:r>
            <a:endParaRPr lang="pl-PL" dirty="0"/>
          </a:p>
        </p:txBody>
      </p:sp>
      <p:sp>
        <p:nvSpPr>
          <p:cNvPr id="6" name="Tytuł 5">
            <a:extLst>
              <a:ext uri="{FF2B5EF4-FFF2-40B4-BE49-F238E27FC236}">
                <a16:creationId xmlns:a16="http://schemas.microsoft.com/office/drawing/2014/main" id="{FE866E9E-7AB0-5DF3-B8E7-26EB58354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>
                <a:solidFill>
                  <a:srgbClr val="FF0000"/>
                </a:solidFill>
              </a:rPr>
              <a:t>B</a:t>
            </a:r>
            <a:r>
              <a:rPr lang="pl-PL" dirty="0" err="1"/>
              <a:t>uild</a:t>
            </a:r>
            <a:r>
              <a:rPr lang="pl-PL" dirty="0"/>
              <a:t> agent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669E4B8D-6AF7-3790-68EB-8195DF1FDF3F}"/>
              </a:ext>
            </a:extLst>
          </p:cNvPr>
          <p:cNvSpPr/>
          <p:nvPr/>
        </p:nvSpPr>
        <p:spPr>
          <a:xfrm>
            <a:off x="14506316" y="8458200"/>
            <a:ext cx="1674368" cy="57302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0E09690-DDF8-C209-26F3-899E5E6F8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825" y="6657086"/>
            <a:ext cx="28003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fika 12" descr="Serwer kontur">
            <a:extLst>
              <a:ext uri="{FF2B5EF4-FFF2-40B4-BE49-F238E27FC236}">
                <a16:creationId xmlns:a16="http://schemas.microsoft.com/office/drawing/2014/main" id="{F24457E7-5FF0-BB96-5884-733A192ACB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54887" y="1893125"/>
            <a:ext cx="2946226" cy="2946226"/>
          </a:xfrm>
          <a:prstGeom prst="rect">
            <a:avLst/>
          </a:prstGeom>
        </p:spPr>
      </p:pic>
      <p:pic>
        <p:nvPicPr>
          <p:cNvPr id="3080" name="Picture 8" descr="Pricing - Container Registry | Microsoft Azure">
            <a:extLst>
              <a:ext uri="{FF2B5EF4-FFF2-40B4-BE49-F238E27FC236}">
                <a16:creationId xmlns:a16="http://schemas.microsoft.com/office/drawing/2014/main" id="{338018F2-2460-3BC6-5C3B-CAFFAC711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6849" y="2203305"/>
            <a:ext cx="3917423" cy="2056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az 13" descr="Obraz zawierający ubrania, meble, obuwie, tablica suchościeralna biała">
            <a:extLst>
              <a:ext uri="{FF2B5EF4-FFF2-40B4-BE49-F238E27FC236}">
                <a16:creationId xmlns:a16="http://schemas.microsoft.com/office/drawing/2014/main" id="{0722E14A-A727-DAD0-2BC7-951E5814F1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035" y="5521960"/>
            <a:ext cx="3222752" cy="3222752"/>
          </a:xfrm>
          <a:prstGeom prst="rect">
            <a:avLst/>
          </a:prstGeom>
        </p:spPr>
      </p:pic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id="{FA8A2B1C-44AD-FB87-A0D4-4DD9FD027CD7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4126787" y="7133336"/>
            <a:ext cx="2847037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8" name="Łącznik prosty ze strzałką 17">
            <a:extLst>
              <a:ext uri="{FF2B5EF4-FFF2-40B4-BE49-F238E27FC236}">
                <a16:creationId xmlns:a16="http://schemas.microsoft.com/office/drawing/2014/main" id="{0B8D65C9-2EB6-AEEE-C5EC-92756311BF05}"/>
              </a:ext>
            </a:extLst>
          </p:cNvPr>
          <p:cNvCxnSpPr>
            <a:stCxn id="3074" idx="0"/>
          </p:cNvCxnSpPr>
          <p:nvPr/>
        </p:nvCxnSpPr>
        <p:spPr>
          <a:xfrm flipV="1">
            <a:off x="8128000" y="4572000"/>
            <a:ext cx="0" cy="208508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1" name="Łącznik prosty ze strzałką 20">
            <a:extLst>
              <a:ext uri="{FF2B5EF4-FFF2-40B4-BE49-F238E27FC236}">
                <a16:creationId xmlns:a16="http://schemas.microsoft.com/office/drawing/2014/main" id="{EDABB972-F883-30F9-6EEA-1DC75353BD0F}"/>
              </a:ext>
            </a:extLst>
          </p:cNvPr>
          <p:cNvCxnSpPr/>
          <p:nvPr/>
        </p:nvCxnSpPr>
        <p:spPr>
          <a:xfrm>
            <a:off x="9363456" y="3366238"/>
            <a:ext cx="306019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2" name="Walec 21">
            <a:extLst>
              <a:ext uri="{FF2B5EF4-FFF2-40B4-BE49-F238E27FC236}">
                <a16:creationId xmlns:a16="http://schemas.microsoft.com/office/drawing/2014/main" id="{40137416-32BD-E32F-6430-F9CE9D07E61B}"/>
              </a:ext>
            </a:extLst>
          </p:cNvPr>
          <p:cNvSpPr/>
          <p:nvPr/>
        </p:nvSpPr>
        <p:spPr>
          <a:xfrm>
            <a:off x="5607707" y="703583"/>
            <a:ext cx="1120118" cy="1216152"/>
          </a:xfrm>
          <a:prstGeom prst="can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 err="1">
                <a:solidFill>
                  <a:schemeClr val="bg2"/>
                </a:solidFill>
              </a:rPr>
              <a:t>Postgre</a:t>
            </a:r>
            <a:r>
              <a:rPr lang="pl-PL" sz="2000" dirty="0">
                <a:solidFill>
                  <a:schemeClr val="bg2"/>
                </a:solidFill>
              </a:rPr>
              <a:t> SQL</a:t>
            </a:r>
          </a:p>
        </p:txBody>
      </p:sp>
      <p:sp>
        <p:nvSpPr>
          <p:cNvPr id="23" name="Schemat blokowy: pamięć o dostępie bezpośrednim 22">
            <a:extLst>
              <a:ext uri="{FF2B5EF4-FFF2-40B4-BE49-F238E27FC236}">
                <a16:creationId xmlns:a16="http://schemas.microsoft.com/office/drawing/2014/main" id="{60117446-AD13-9539-2D2C-D461ED713A81}"/>
              </a:ext>
            </a:extLst>
          </p:cNvPr>
          <p:cNvSpPr/>
          <p:nvPr/>
        </p:nvSpPr>
        <p:spPr>
          <a:xfrm>
            <a:off x="7168021" y="1048501"/>
            <a:ext cx="1919958" cy="517592"/>
          </a:xfrm>
          <a:prstGeom prst="flowChartMagneticDrum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>
                <a:solidFill>
                  <a:schemeClr val="tx1"/>
                </a:solidFill>
              </a:rPr>
              <a:t>Queue</a:t>
            </a:r>
          </a:p>
        </p:txBody>
      </p:sp>
      <p:sp>
        <p:nvSpPr>
          <p:cNvPr id="24" name="Sześcian 23">
            <a:extLst>
              <a:ext uri="{FF2B5EF4-FFF2-40B4-BE49-F238E27FC236}">
                <a16:creationId xmlns:a16="http://schemas.microsoft.com/office/drawing/2014/main" id="{AA2DEA77-1BC0-A0D0-5C8A-2C89CFAB0476}"/>
              </a:ext>
            </a:extLst>
          </p:cNvPr>
          <p:cNvSpPr/>
          <p:nvPr/>
        </p:nvSpPr>
        <p:spPr>
          <a:xfrm>
            <a:off x="9532207" y="682515"/>
            <a:ext cx="1216152" cy="1216152"/>
          </a:xfrm>
          <a:prstGeom prst="cub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800" b="1" dirty="0"/>
              <a:t>.NET</a:t>
            </a:r>
          </a:p>
        </p:txBody>
      </p:sp>
      <p:cxnSp>
        <p:nvCxnSpPr>
          <p:cNvPr id="28" name="Łącznik prosty 27">
            <a:extLst>
              <a:ext uri="{FF2B5EF4-FFF2-40B4-BE49-F238E27FC236}">
                <a16:creationId xmlns:a16="http://schemas.microsoft.com/office/drawing/2014/main" id="{1FA7CECC-31F4-82C5-F440-23AC15ABBCCF}"/>
              </a:ext>
            </a:extLst>
          </p:cNvPr>
          <p:cNvCxnSpPr/>
          <p:nvPr/>
        </p:nvCxnSpPr>
        <p:spPr>
          <a:xfrm>
            <a:off x="914400" y="5242560"/>
            <a:ext cx="14829872" cy="0"/>
          </a:xfrm>
          <a:prstGeom prst="line">
            <a:avLst/>
          </a:prstGeom>
          <a:ln>
            <a:prstDash val="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9" name="Dymek myśli: chmurka 28">
            <a:extLst>
              <a:ext uri="{FF2B5EF4-FFF2-40B4-BE49-F238E27FC236}">
                <a16:creationId xmlns:a16="http://schemas.microsoft.com/office/drawing/2014/main" id="{36745A0B-64B1-4DFB-99BF-3AAE5BE6F7BB}"/>
              </a:ext>
            </a:extLst>
          </p:cNvPr>
          <p:cNvSpPr/>
          <p:nvPr/>
        </p:nvSpPr>
        <p:spPr>
          <a:xfrm>
            <a:off x="4460240" y="5019784"/>
            <a:ext cx="2513584" cy="1250509"/>
          </a:xfrm>
          <a:prstGeom prst="cloudCallout">
            <a:avLst>
              <a:gd name="adj1" fmla="val -98669"/>
              <a:gd name="adj2" fmla="val 7033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/>
              <a:t>Na </a:t>
            </a:r>
            <a:r>
              <a:rPr lang="pl-PL" dirty="0" err="1"/>
              <a:t>build</a:t>
            </a:r>
            <a:r>
              <a:rPr lang="pl-PL" dirty="0"/>
              <a:t> serwerze jest wersja .NET 6.0</a:t>
            </a:r>
          </a:p>
        </p:txBody>
      </p:sp>
      <p:pic>
        <p:nvPicPr>
          <p:cNvPr id="30" name="Obraz 29" descr="Obraz zawierający ubrania, człowiek, kreskówka, obuwie">
            <a:extLst>
              <a:ext uri="{FF2B5EF4-FFF2-40B4-BE49-F238E27FC236}">
                <a16:creationId xmlns:a16="http://schemas.microsoft.com/office/drawing/2014/main" id="{667ED850-F3C1-80A8-8442-509ABCC922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035" y="2019809"/>
            <a:ext cx="3222752" cy="322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93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CA46754-8C36-F967-1269-F5CDC918258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23</a:t>
            </a:fld>
            <a:endParaRPr lang="en-US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8DFB1994-9A6C-FA8E-26C2-3E785DBB2BD1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pl-PL" dirty="0" err="1"/>
              <a:t>Build</a:t>
            </a:r>
            <a:endParaRPr lang="pl-PL" dirty="0"/>
          </a:p>
        </p:txBody>
      </p:sp>
      <p:sp>
        <p:nvSpPr>
          <p:cNvPr id="6" name="Tytuł 5">
            <a:extLst>
              <a:ext uri="{FF2B5EF4-FFF2-40B4-BE49-F238E27FC236}">
                <a16:creationId xmlns:a16="http://schemas.microsoft.com/office/drawing/2014/main" id="{FE866E9E-7AB0-5DF3-B8E7-26EB58354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>
                <a:solidFill>
                  <a:srgbClr val="FF0000"/>
                </a:solidFill>
              </a:rPr>
              <a:t>B</a:t>
            </a:r>
            <a:r>
              <a:rPr lang="pl-PL" dirty="0" err="1"/>
              <a:t>uild</a:t>
            </a:r>
            <a:r>
              <a:rPr lang="pl-PL" dirty="0"/>
              <a:t> agent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669E4B8D-6AF7-3790-68EB-8195DF1FDF3F}"/>
              </a:ext>
            </a:extLst>
          </p:cNvPr>
          <p:cNvSpPr/>
          <p:nvPr/>
        </p:nvSpPr>
        <p:spPr>
          <a:xfrm>
            <a:off x="14506316" y="8458200"/>
            <a:ext cx="1674368" cy="57302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0E09690-DDF8-C209-26F3-899E5E6F8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825" y="6657086"/>
            <a:ext cx="28003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fika 12" descr="Serwer kontur">
            <a:extLst>
              <a:ext uri="{FF2B5EF4-FFF2-40B4-BE49-F238E27FC236}">
                <a16:creationId xmlns:a16="http://schemas.microsoft.com/office/drawing/2014/main" id="{F24457E7-5FF0-BB96-5884-733A192ACB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54887" y="1893125"/>
            <a:ext cx="2946226" cy="2946226"/>
          </a:xfrm>
          <a:prstGeom prst="rect">
            <a:avLst/>
          </a:prstGeom>
        </p:spPr>
      </p:pic>
      <p:pic>
        <p:nvPicPr>
          <p:cNvPr id="3080" name="Picture 8" descr="Pricing - Container Registry | Microsoft Azure">
            <a:extLst>
              <a:ext uri="{FF2B5EF4-FFF2-40B4-BE49-F238E27FC236}">
                <a16:creationId xmlns:a16="http://schemas.microsoft.com/office/drawing/2014/main" id="{338018F2-2460-3BC6-5C3B-CAFFAC711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6849" y="2203305"/>
            <a:ext cx="3917423" cy="2056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az 13" descr="Obraz zawierający ubrania, meble, obuwie, tablica suchościeralna biała">
            <a:extLst>
              <a:ext uri="{FF2B5EF4-FFF2-40B4-BE49-F238E27FC236}">
                <a16:creationId xmlns:a16="http://schemas.microsoft.com/office/drawing/2014/main" id="{0722E14A-A727-DAD0-2BC7-951E5814F1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035" y="5521960"/>
            <a:ext cx="3222752" cy="3222752"/>
          </a:xfrm>
          <a:prstGeom prst="rect">
            <a:avLst/>
          </a:prstGeom>
        </p:spPr>
      </p:pic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id="{FA8A2B1C-44AD-FB87-A0D4-4DD9FD027CD7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4126787" y="7133336"/>
            <a:ext cx="2847037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8" name="Łącznik prosty ze strzałką 17">
            <a:extLst>
              <a:ext uri="{FF2B5EF4-FFF2-40B4-BE49-F238E27FC236}">
                <a16:creationId xmlns:a16="http://schemas.microsoft.com/office/drawing/2014/main" id="{0B8D65C9-2EB6-AEEE-C5EC-92756311BF05}"/>
              </a:ext>
            </a:extLst>
          </p:cNvPr>
          <p:cNvCxnSpPr>
            <a:stCxn id="3074" idx="0"/>
          </p:cNvCxnSpPr>
          <p:nvPr/>
        </p:nvCxnSpPr>
        <p:spPr>
          <a:xfrm flipV="1">
            <a:off x="8128000" y="4572000"/>
            <a:ext cx="0" cy="208508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1" name="Łącznik prosty ze strzałką 20">
            <a:extLst>
              <a:ext uri="{FF2B5EF4-FFF2-40B4-BE49-F238E27FC236}">
                <a16:creationId xmlns:a16="http://schemas.microsoft.com/office/drawing/2014/main" id="{EDABB972-F883-30F9-6EEA-1DC75353BD0F}"/>
              </a:ext>
            </a:extLst>
          </p:cNvPr>
          <p:cNvCxnSpPr/>
          <p:nvPr/>
        </p:nvCxnSpPr>
        <p:spPr>
          <a:xfrm>
            <a:off x="9363456" y="3366238"/>
            <a:ext cx="306019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8" name="Łącznik prosty 27">
            <a:extLst>
              <a:ext uri="{FF2B5EF4-FFF2-40B4-BE49-F238E27FC236}">
                <a16:creationId xmlns:a16="http://schemas.microsoft.com/office/drawing/2014/main" id="{1FA7CECC-31F4-82C5-F440-23AC15ABBCCF}"/>
              </a:ext>
            </a:extLst>
          </p:cNvPr>
          <p:cNvCxnSpPr/>
          <p:nvPr/>
        </p:nvCxnSpPr>
        <p:spPr>
          <a:xfrm>
            <a:off x="914400" y="5242560"/>
            <a:ext cx="14829872" cy="0"/>
          </a:xfrm>
          <a:prstGeom prst="line">
            <a:avLst/>
          </a:prstGeom>
          <a:ln>
            <a:prstDash val="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30" name="Obraz 29" descr="Obraz zawierający ubrania, człowiek, kreskówka, obuwie">
            <a:extLst>
              <a:ext uri="{FF2B5EF4-FFF2-40B4-BE49-F238E27FC236}">
                <a16:creationId xmlns:a16="http://schemas.microsoft.com/office/drawing/2014/main" id="{667ED850-F3C1-80A8-8442-509ABCC922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035" y="2019809"/>
            <a:ext cx="3222752" cy="3222752"/>
          </a:xfrm>
          <a:prstGeom prst="rect">
            <a:avLst/>
          </a:prstGeom>
        </p:spPr>
      </p:pic>
      <p:pic>
        <p:nvPicPr>
          <p:cNvPr id="9" name="Obraz 8" descr="Obraz zawierający Czcionka, Grafika, symbol, logo">
            <a:extLst>
              <a:ext uri="{FF2B5EF4-FFF2-40B4-BE49-F238E27FC236}">
                <a16:creationId xmlns:a16="http://schemas.microsoft.com/office/drawing/2014/main" id="{70DA17A1-FE5F-1467-7D23-6A96FF6BE8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3380" y="1028945"/>
            <a:ext cx="3929239" cy="1010937"/>
          </a:xfrm>
          <a:prstGeom prst="rect">
            <a:avLst/>
          </a:prstGeom>
        </p:spPr>
      </p:pic>
      <p:sp>
        <p:nvSpPr>
          <p:cNvPr id="10" name="Dymek myśli: chmurka 9">
            <a:extLst>
              <a:ext uri="{FF2B5EF4-FFF2-40B4-BE49-F238E27FC236}">
                <a16:creationId xmlns:a16="http://schemas.microsoft.com/office/drawing/2014/main" id="{A1CD0A75-A8EF-19F1-3656-A38624F9F5FD}"/>
              </a:ext>
            </a:extLst>
          </p:cNvPr>
          <p:cNvSpPr/>
          <p:nvPr/>
        </p:nvSpPr>
        <p:spPr>
          <a:xfrm>
            <a:off x="4270170" y="4186812"/>
            <a:ext cx="2513584" cy="1250509"/>
          </a:xfrm>
          <a:prstGeom prst="cloudCallout">
            <a:avLst>
              <a:gd name="adj1" fmla="val -100124"/>
              <a:gd name="adj2" fmla="val -5640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 err="1"/>
              <a:t>Powinniscie</a:t>
            </a:r>
            <a:r>
              <a:rPr lang="pl-PL" dirty="0"/>
              <a:t> zaktualizować wersję .NET do LTS 10</a:t>
            </a:r>
          </a:p>
        </p:txBody>
      </p:sp>
    </p:spTree>
    <p:extLst>
      <p:ext uri="{BB962C8B-B14F-4D97-AF65-F5344CB8AC3E}">
        <p14:creationId xmlns:p14="http://schemas.microsoft.com/office/powerpoint/2010/main" val="206785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21CF0CD5-14D8-15DC-D681-CE2227A07F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1893125"/>
            <a:ext cx="5356688" cy="6206400"/>
          </a:xfrm>
        </p:spPr>
        <p:txBody>
          <a:bodyPr/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pl-PL" dirty="0"/>
              <a:t>Użycie odpowiedniego obrazu bazowego.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pl-PL" dirty="0"/>
              <a:t>Skopiowanie tylko plików *.</a:t>
            </a:r>
            <a:r>
              <a:rPr lang="pl-PL" dirty="0" err="1"/>
              <a:t>csproj</a:t>
            </a:r>
            <a:endParaRPr lang="pl-PL" dirty="0"/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pl-PL" dirty="0"/>
              <a:t>Tutaj są informacje o zależnościach i wersjach paczek.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pl-PL" dirty="0"/>
              <a:t>Pobranie zależności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pl-PL" dirty="0"/>
              <a:t>Tworzenie nowej warstwy, która będzie w pamięci podręcznej dopóki nie zmienią się zależności w projekcie.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pl-PL" dirty="0"/>
              <a:t>Skopiowanie reszty kodu aplikacji.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pl-PL" dirty="0"/>
              <a:t>Zbudowanie projektu.</a:t>
            </a: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CA46754-8C36-F967-1269-F5CDC918258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24</a:t>
            </a:fld>
            <a:endParaRPr lang="en-US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8DFB1994-9A6C-FA8E-26C2-3E785DBB2BD1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pl-PL" dirty="0" err="1"/>
              <a:t>Build</a:t>
            </a:r>
            <a:endParaRPr lang="pl-PL" dirty="0"/>
          </a:p>
        </p:txBody>
      </p:sp>
      <p:sp>
        <p:nvSpPr>
          <p:cNvPr id="6" name="Tytuł 5">
            <a:extLst>
              <a:ext uri="{FF2B5EF4-FFF2-40B4-BE49-F238E27FC236}">
                <a16:creationId xmlns:a16="http://schemas.microsoft.com/office/drawing/2014/main" id="{FE866E9E-7AB0-5DF3-B8E7-26EB58354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Dockerfile</a:t>
            </a:r>
            <a:endParaRPr lang="pl-PL" dirty="0"/>
          </a:p>
        </p:txBody>
      </p:sp>
      <p:pic>
        <p:nvPicPr>
          <p:cNvPr id="3" name="Obraz 2" descr="Obraz zawierający tekst, zrzut ekranu, oprogramowanie, multimedia">
            <a:extLst>
              <a:ext uri="{FF2B5EF4-FFF2-40B4-BE49-F238E27FC236}">
                <a16:creationId xmlns:a16="http://schemas.microsoft.com/office/drawing/2014/main" id="{43462605-4C45-C8C2-50CF-3DFD9A8B9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1088" y="2819621"/>
            <a:ext cx="9473184" cy="4353407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5DF59B28-46BC-CB8C-9BCA-7004188F2888}"/>
              </a:ext>
            </a:extLst>
          </p:cNvPr>
          <p:cNvSpPr/>
          <p:nvPr/>
        </p:nvSpPr>
        <p:spPr>
          <a:xfrm>
            <a:off x="14506316" y="8458200"/>
            <a:ext cx="1674368" cy="57302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44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5CAA"/>
        </a:solid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47"/>
          <p:cNvSpPr txBox="1">
            <a:spLocks noGrp="1"/>
          </p:cNvSpPr>
          <p:nvPr>
            <p:ph type="sldNum" idx="12"/>
          </p:nvPr>
        </p:nvSpPr>
        <p:spPr>
          <a:xfrm>
            <a:off x="15514806" y="139700"/>
            <a:ext cx="459000" cy="31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  <p:sp>
        <p:nvSpPr>
          <p:cNvPr id="441" name="Google Shape;441;p47"/>
          <p:cNvSpPr txBox="1">
            <a:spLocks noGrp="1"/>
          </p:cNvSpPr>
          <p:nvPr>
            <p:ph type="title"/>
          </p:nvPr>
        </p:nvSpPr>
        <p:spPr>
          <a:xfrm>
            <a:off x="914400" y="4212000"/>
            <a:ext cx="147888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775" tIns="36000" rIns="50775" bIns="360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Open Sans Light"/>
              <a:buNone/>
            </a:pPr>
            <a:r>
              <a:rPr lang="pl-PL" dirty="0">
                <a:solidFill>
                  <a:schemeClr val="dk1"/>
                </a:solidFill>
              </a:rPr>
              <a:t>Test</a:t>
            </a:r>
            <a:br>
              <a:rPr lang="en-US" dirty="0">
                <a:solidFill>
                  <a:schemeClr val="dk1"/>
                </a:solidFill>
              </a:rPr>
            </a:br>
            <a:endParaRPr sz="28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8867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21CF0CD5-14D8-15DC-D681-CE2227A07F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1" y="1893125"/>
            <a:ext cx="5557706" cy="6206400"/>
          </a:xfrm>
        </p:spPr>
        <p:txBody>
          <a:bodyPr/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pl-PL" dirty="0"/>
              <a:t>Wybór odpowiedniego obrazu bazowego.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pl-PL" dirty="0"/>
              <a:t>Skopiowanie zbudowanych już wcześniej testów.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pl-PL" dirty="0"/>
              <a:t>--from=</a:t>
            </a:r>
            <a:r>
              <a:rPr lang="pl-PL" dirty="0" err="1"/>
              <a:t>build</a:t>
            </a:r>
            <a:r>
              <a:rPr lang="pl-PL" dirty="0"/>
              <a:t> – kopiujemy zbudowane testy z etapu budowania aplikacji.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pl-PL" dirty="0"/>
              <a:t>Kontener użyty do budowania nie wpływa na rozmiar </a:t>
            </a:r>
            <a:r>
              <a:rPr lang="pl-PL" dirty="0" err="1"/>
              <a:t>wynikowgo</a:t>
            </a:r>
            <a:r>
              <a:rPr lang="pl-PL" dirty="0"/>
              <a:t> obrazu.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pl-PL" dirty="0"/>
              <a:t>Uruchamiamy testy.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CA46754-8C36-F967-1269-F5CDC918258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26</a:t>
            </a:fld>
            <a:endParaRPr lang="en-US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8DFB1994-9A6C-FA8E-26C2-3E785DBB2BD1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pl-PL" dirty="0"/>
              <a:t>Test</a:t>
            </a:r>
          </a:p>
        </p:txBody>
      </p:sp>
      <p:sp>
        <p:nvSpPr>
          <p:cNvPr id="6" name="Tytuł 5">
            <a:extLst>
              <a:ext uri="{FF2B5EF4-FFF2-40B4-BE49-F238E27FC236}">
                <a16:creationId xmlns:a16="http://schemas.microsoft.com/office/drawing/2014/main" id="{FE866E9E-7AB0-5DF3-B8E7-26EB58354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U</a:t>
            </a:r>
            <a:r>
              <a:rPr lang="pl-PL" dirty="0"/>
              <a:t>nit testy</a:t>
            </a:r>
          </a:p>
        </p:txBody>
      </p:sp>
      <p:pic>
        <p:nvPicPr>
          <p:cNvPr id="3" name="Obraz 2" descr="Obraz zawierający tekst, zrzut ekranu, multimedia, oprogramowanie">
            <a:extLst>
              <a:ext uri="{FF2B5EF4-FFF2-40B4-BE49-F238E27FC236}">
                <a16:creationId xmlns:a16="http://schemas.microsoft.com/office/drawing/2014/main" id="{5B794F2F-A9D7-97FF-935A-4ADC6C158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2106" y="2529672"/>
            <a:ext cx="9473184" cy="4353407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B4233BED-38BF-A32E-092D-68A0E17139B8}"/>
              </a:ext>
            </a:extLst>
          </p:cNvPr>
          <p:cNvSpPr/>
          <p:nvPr/>
        </p:nvSpPr>
        <p:spPr>
          <a:xfrm>
            <a:off x="14506316" y="8458200"/>
            <a:ext cx="1674368" cy="57302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01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21CF0CD5-14D8-15DC-D681-CE2227A07F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1893125"/>
            <a:ext cx="6321287" cy="6206400"/>
          </a:xfrm>
        </p:spPr>
        <p:txBody>
          <a:bodyPr/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pl-PL" dirty="0"/>
              <a:t>Testy integracyjne służą do zweryfikowania poprawności działania aplikacji wraz ze wszystkim komponentami technicznymi: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pl-PL" dirty="0"/>
              <a:t>Uruchamiana jest instancja aplikacji.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pl-PL" dirty="0"/>
              <a:t>Testowanie odbywa się przez wywołanie REST API.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pl-PL" dirty="0"/>
              <a:t>Żądanie jest obsługiwane przez wszystkie warstwy aplikacji.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pl-PL" dirty="0"/>
              <a:t>Dane są zapisywane w bazie danych.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pl-PL" dirty="0"/>
              <a:t>Do przeprowadzenia testów integracyjnych potrzebna będzie instancja bazy danych.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CA46754-8C36-F967-1269-F5CDC918258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27</a:t>
            </a:fld>
            <a:endParaRPr lang="en-US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8DFB1994-9A6C-FA8E-26C2-3E785DBB2BD1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pl-PL" dirty="0"/>
              <a:t>Test</a:t>
            </a:r>
          </a:p>
        </p:txBody>
      </p:sp>
      <p:sp>
        <p:nvSpPr>
          <p:cNvPr id="6" name="Tytuł 5">
            <a:extLst>
              <a:ext uri="{FF2B5EF4-FFF2-40B4-BE49-F238E27FC236}">
                <a16:creationId xmlns:a16="http://schemas.microsoft.com/office/drawing/2014/main" id="{FE866E9E-7AB0-5DF3-B8E7-26EB58354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T</a:t>
            </a:r>
            <a:r>
              <a:rPr lang="pl-PL" dirty="0"/>
              <a:t>esty integracyjne</a:t>
            </a:r>
          </a:p>
        </p:txBody>
      </p:sp>
      <p:pic>
        <p:nvPicPr>
          <p:cNvPr id="7" name="Obraz 6" descr="Obraz zawierający tekst, zrzut ekranu, oprogramowanie">
            <a:extLst>
              <a:ext uri="{FF2B5EF4-FFF2-40B4-BE49-F238E27FC236}">
                <a16:creationId xmlns:a16="http://schemas.microsoft.com/office/drawing/2014/main" id="{3F982DA1-B347-371C-92FA-4D2144042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0373" y="774646"/>
            <a:ext cx="8873365" cy="7594708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1452C428-E490-8336-F5E1-D5EE7584CD92}"/>
              </a:ext>
            </a:extLst>
          </p:cNvPr>
          <p:cNvSpPr/>
          <p:nvPr/>
        </p:nvSpPr>
        <p:spPr>
          <a:xfrm>
            <a:off x="14506316" y="8458200"/>
            <a:ext cx="1674368" cy="57302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510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21CF0CD5-14D8-15DC-D681-CE2227A07F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1893125"/>
            <a:ext cx="5909733" cy="6206400"/>
          </a:xfrm>
        </p:spPr>
        <p:txBody>
          <a:bodyPr/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pl-PL" dirty="0"/>
              <a:t>Dzięki paczce </a:t>
            </a:r>
            <a:r>
              <a:rPr lang="pl-PL" dirty="0" err="1"/>
              <a:t>Testcontainers</a:t>
            </a:r>
            <a:r>
              <a:rPr lang="pl-PL" dirty="0"/>
              <a:t> możemy uruchamiać kontenery </a:t>
            </a:r>
            <a:r>
              <a:rPr lang="pl-PL" dirty="0" err="1"/>
              <a:t>Dockerowe</a:t>
            </a:r>
            <a:r>
              <a:rPr lang="pl-PL" dirty="0"/>
              <a:t> z poziomu kodu w C#.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pl-PL" dirty="0"/>
              <a:t>Możemy dowolnie sterować cyklem życia kontenera z poziomu kodu: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pl-PL" dirty="0"/>
              <a:t>Uruchomić instancję bazy danych dla grupy testów.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pl-PL" dirty="0"/>
              <a:t>Uruchomić instancję per każdy test (</a:t>
            </a:r>
            <a:r>
              <a:rPr lang="pl-PL" dirty="0" err="1"/>
              <a:t>overkill</a:t>
            </a:r>
            <a:r>
              <a:rPr lang="pl-PL" dirty="0"/>
              <a:t>).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pl-PL" dirty="0"/>
              <a:t>Uruchamiać grupy testów sekwencyjnie tworząc nowe bazy danych (odpada czyszczenie danych testowych).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pl-PL" dirty="0"/>
              <a:t>Na </a:t>
            </a:r>
            <a:r>
              <a:rPr lang="pl-PL" dirty="0" err="1"/>
              <a:t>build</a:t>
            </a:r>
            <a:r>
              <a:rPr lang="pl-PL" dirty="0"/>
              <a:t> serwerze potrzebny będzie Docker.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pl-PL" dirty="0"/>
              <a:t>Jeśli uruchamiamy testy podczas budowania kontenera to potrzebne będą wyższe uprawnienia - </a:t>
            </a:r>
            <a:r>
              <a:rPr lang="pl-PL" dirty="0" err="1"/>
              <a:t>privileged</a:t>
            </a:r>
            <a:r>
              <a:rPr lang="pl-PL" dirty="0"/>
              <a:t> </a:t>
            </a:r>
            <a:r>
              <a:rPr lang="pl-PL" dirty="0" err="1"/>
              <a:t>mode</a:t>
            </a:r>
            <a:r>
              <a:rPr lang="pl-PL" dirty="0"/>
              <a:t> </a:t>
            </a:r>
            <a:r>
              <a:rPr lang="pl-PL" dirty="0" err="1"/>
              <a:t>container</a:t>
            </a:r>
            <a:r>
              <a:rPr lang="pl-PL" dirty="0"/>
              <a:t>.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CA46754-8C36-F967-1269-F5CDC918258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28</a:t>
            </a:fld>
            <a:endParaRPr lang="en-US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8DFB1994-9A6C-FA8E-26C2-3E785DBB2BD1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pl-PL" dirty="0"/>
              <a:t>Test</a:t>
            </a:r>
          </a:p>
        </p:txBody>
      </p:sp>
      <p:sp>
        <p:nvSpPr>
          <p:cNvPr id="6" name="Tytuł 5">
            <a:extLst>
              <a:ext uri="{FF2B5EF4-FFF2-40B4-BE49-F238E27FC236}">
                <a16:creationId xmlns:a16="http://schemas.microsoft.com/office/drawing/2014/main" id="{FE866E9E-7AB0-5DF3-B8E7-26EB58354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T</a:t>
            </a:r>
            <a:r>
              <a:rPr lang="pl-PL" dirty="0"/>
              <a:t>esty integracyjne – Baza danych</a:t>
            </a:r>
          </a:p>
        </p:txBody>
      </p:sp>
      <p:pic>
        <p:nvPicPr>
          <p:cNvPr id="8" name="Obraz 7" descr="Obraz zawierający tekst, zrzut ekranu, multimedia, oprogramowanie">
            <a:extLst>
              <a:ext uri="{FF2B5EF4-FFF2-40B4-BE49-F238E27FC236}">
                <a16:creationId xmlns:a16="http://schemas.microsoft.com/office/drawing/2014/main" id="{876A20F1-F8B8-9553-8C53-439646D70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1156" y="2516947"/>
            <a:ext cx="8813650" cy="4958756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9B0EEB57-3289-1E57-23BE-A6ABC0BC7B55}"/>
              </a:ext>
            </a:extLst>
          </p:cNvPr>
          <p:cNvSpPr/>
          <p:nvPr/>
        </p:nvSpPr>
        <p:spPr>
          <a:xfrm>
            <a:off x="14506316" y="8458200"/>
            <a:ext cx="1674368" cy="57302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83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21CF0CD5-14D8-15DC-D681-CE2227A07F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1893125"/>
            <a:ext cx="5909733" cy="6206400"/>
          </a:xfrm>
        </p:spPr>
        <p:txBody>
          <a:bodyPr/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pl-PL"/>
              <a:t>W ramach definicji </a:t>
            </a:r>
            <a:r>
              <a:rPr lang="pl-PL" err="1"/>
              <a:t>pipeline’ow</a:t>
            </a:r>
            <a:r>
              <a:rPr lang="pl-PL"/>
              <a:t> na np. </a:t>
            </a:r>
            <a:r>
              <a:rPr lang="pl-PL" err="1"/>
              <a:t>GitLabi’ie</a:t>
            </a:r>
            <a:r>
              <a:rPr lang="pl-PL"/>
              <a:t> możemy zdefiniować serwisy, które będą uruchamiane w trakcie wykonywania skryptu.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pl-PL"/>
              <a:t>W przypadku budowania aplikacji w ramach </a:t>
            </a:r>
            <a:r>
              <a:rPr lang="pl-PL" err="1"/>
              <a:t>multistage</a:t>
            </a:r>
            <a:r>
              <a:rPr lang="pl-PL"/>
              <a:t> </a:t>
            </a:r>
            <a:r>
              <a:rPr lang="pl-PL" err="1"/>
              <a:t>Dockerfile</a:t>
            </a:r>
            <a:r>
              <a:rPr lang="pl-PL"/>
              <a:t> do uruchomienia </a:t>
            </a:r>
            <a:r>
              <a:rPr lang="pl-PL" err="1"/>
              <a:t>zaleznosci</a:t>
            </a:r>
            <a:r>
              <a:rPr lang="pl-PL"/>
              <a:t> w dodatkowych kontenerach potrzebny będzie dostęp do </a:t>
            </a:r>
            <a:r>
              <a:rPr lang="pl-PL" err="1"/>
              <a:t>docker.sock</a:t>
            </a:r>
            <a:r>
              <a:rPr lang="pl-PL"/>
              <a:t>.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pl-PL"/>
              <a:t>Można </a:t>
            </a:r>
            <a:r>
              <a:rPr lang="pl-PL" err="1"/>
              <a:t>użuć</a:t>
            </a:r>
            <a:r>
              <a:rPr lang="pl-PL"/>
              <a:t> </a:t>
            </a:r>
            <a:r>
              <a:rPr lang="pl-PL" err="1"/>
              <a:t>docker.sock</a:t>
            </a:r>
            <a:r>
              <a:rPr lang="pl-PL"/>
              <a:t> hosta, ale w tym celu potrzebny będzie kontener </a:t>
            </a:r>
            <a:r>
              <a:rPr lang="pl-PL" err="1"/>
              <a:t>docker:dind</a:t>
            </a:r>
            <a:r>
              <a:rPr lang="pl-PL"/>
              <a:t> – Docker in Docker.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pl-PL"/>
              <a:t>Konfigurację bazy danych można przekazać poprzez zmienne środowiskowe.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CA46754-8C36-F967-1269-F5CDC918258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29</a:t>
            </a:fld>
            <a:endParaRPr lang="en-US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8DFB1994-9A6C-FA8E-26C2-3E785DBB2BD1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pl-PL"/>
              <a:t>Test</a:t>
            </a:r>
          </a:p>
        </p:txBody>
      </p:sp>
      <p:sp>
        <p:nvSpPr>
          <p:cNvPr id="6" name="Tytuł 5">
            <a:extLst>
              <a:ext uri="{FF2B5EF4-FFF2-40B4-BE49-F238E27FC236}">
                <a16:creationId xmlns:a16="http://schemas.microsoft.com/office/drawing/2014/main" id="{FE866E9E-7AB0-5DF3-B8E7-26EB58354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solidFill>
                  <a:schemeClr val="bg1"/>
                </a:solidFill>
              </a:rPr>
              <a:t>T</a:t>
            </a:r>
            <a:r>
              <a:rPr lang="pl-PL"/>
              <a:t>esty integracyjne – Baza danych inaczej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9B0EEB57-3289-1E57-23BE-A6ABC0BC7B55}"/>
              </a:ext>
            </a:extLst>
          </p:cNvPr>
          <p:cNvSpPr/>
          <p:nvPr/>
        </p:nvSpPr>
        <p:spPr>
          <a:xfrm>
            <a:off x="14506316" y="8458200"/>
            <a:ext cx="1674368" cy="57302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 descr="Obraz zawierający tekst, elektronika, komputer, zrzut ekranu&#10;&#10;Opis wygenerowany automatycznie">
            <a:extLst>
              <a:ext uri="{FF2B5EF4-FFF2-40B4-BE49-F238E27FC236}">
                <a16:creationId xmlns:a16="http://schemas.microsoft.com/office/drawing/2014/main" id="{285CDB3C-29A3-8649-643B-378D31AB4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3346" y="2131205"/>
            <a:ext cx="8990392" cy="573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50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47"/>
          <p:cNvSpPr txBox="1">
            <a:spLocks noGrp="1"/>
          </p:cNvSpPr>
          <p:nvPr>
            <p:ph type="sldNum" idx="12"/>
          </p:nvPr>
        </p:nvSpPr>
        <p:spPr>
          <a:xfrm>
            <a:off x="15514806" y="139700"/>
            <a:ext cx="459000" cy="31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6" name="Google Shape;239;p30">
            <a:extLst>
              <a:ext uri="{FF2B5EF4-FFF2-40B4-BE49-F238E27FC236}">
                <a16:creationId xmlns:a16="http://schemas.microsoft.com/office/drawing/2014/main" id="{DB0D1432-298A-0DF9-3F18-63A29B6A08E2}"/>
              </a:ext>
            </a:extLst>
          </p:cNvPr>
          <p:cNvSpPr txBox="1"/>
          <p:nvPr/>
        </p:nvSpPr>
        <p:spPr>
          <a:xfrm>
            <a:off x="821975" y="709850"/>
            <a:ext cx="11892000" cy="15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/>
          <a:p>
            <a:pPr marL="3175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FF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O</a:t>
            </a:r>
            <a:r>
              <a:rPr lang="en-US" sz="4400" dirty="0"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4400" dirty="0" err="1">
                <a:latin typeface="Open Sans Light"/>
                <a:ea typeface="Open Sans Light"/>
                <a:cs typeface="Open Sans Light"/>
                <a:sym typeface="Open Sans Light"/>
              </a:rPr>
              <a:t>mnie</a:t>
            </a:r>
            <a:r>
              <a:rPr lang="en-US" sz="4400" dirty="0">
                <a:latin typeface="Open Sans Light"/>
                <a:ea typeface="Open Sans Light"/>
                <a:cs typeface="Open Sans Light"/>
                <a:sym typeface="Open Sans Light"/>
              </a:rPr>
              <a:t>…</a:t>
            </a:r>
            <a:endParaRPr sz="4400" dirty="0">
              <a:solidFill>
                <a:srgbClr val="00000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B53F04BC-E03A-C71F-0304-8A27682CB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8150" y="2934717"/>
            <a:ext cx="3353268" cy="3391373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15E7E285-537E-7F3C-DC11-3134E06EF3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975" y="3140019"/>
            <a:ext cx="8128001" cy="4068274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91CACE90-35AE-539B-0117-1E70F2C83C6C}"/>
              </a:ext>
            </a:extLst>
          </p:cNvPr>
          <p:cNvSpPr txBox="1"/>
          <p:nvPr/>
        </p:nvSpPr>
        <p:spPr>
          <a:xfrm>
            <a:off x="3092054" y="2473052"/>
            <a:ext cx="35878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>
                <a:solidFill>
                  <a:srgbClr val="FF0000"/>
                </a:solidFill>
              </a:rPr>
              <a:t>https://mateuszbryll.com </a:t>
            </a:r>
          </a:p>
        </p:txBody>
      </p:sp>
    </p:spTree>
    <p:extLst>
      <p:ext uri="{BB962C8B-B14F-4D97-AF65-F5344CB8AC3E}">
        <p14:creationId xmlns:p14="http://schemas.microsoft.com/office/powerpoint/2010/main" val="5266037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CA46754-8C36-F967-1269-F5CDC918258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30</a:t>
            </a:fld>
            <a:endParaRPr lang="en-US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8DFB1994-9A6C-FA8E-26C2-3E785DBB2BD1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pl-PL"/>
              <a:t>Test</a:t>
            </a:r>
          </a:p>
        </p:txBody>
      </p:sp>
      <p:sp>
        <p:nvSpPr>
          <p:cNvPr id="6" name="Tytuł 5">
            <a:extLst>
              <a:ext uri="{FF2B5EF4-FFF2-40B4-BE49-F238E27FC236}">
                <a16:creationId xmlns:a16="http://schemas.microsoft.com/office/drawing/2014/main" id="{FE866E9E-7AB0-5DF3-B8E7-26EB58354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solidFill>
                  <a:schemeClr val="bg1"/>
                </a:solidFill>
              </a:rPr>
              <a:t>E</a:t>
            </a:r>
            <a:r>
              <a:rPr lang="pl-PL"/>
              <a:t>2E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03460E5A-BE15-DF43-8250-53BADEE2DB3C}"/>
              </a:ext>
            </a:extLst>
          </p:cNvPr>
          <p:cNvSpPr/>
          <p:nvPr/>
        </p:nvSpPr>
        <p:spPr>
          <a:xfrm>
            <a:off x="14506316" y="8458200"/>
            <a:ext cx="1674368" cy="57302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3B9322B1-DBDF-7AC5-6D1C-18621B971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088" y="3478472"/>
            <a:ext cx="3932886" cy="3797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68E7E4E7-CE47-26C9-6C03-3507FD4FE4C6}"/>
              </a:ext>
            </a:extLst>
          </p:cNvPr>
          <p:cNvSpPr txBox="1"/>
          <p:nvPr/>
        </p:nvSpPr>
        <p:spPr>
          <a:xfrm>
            <a:off x="3029593" y="7500390"/>
            <a:ext cx="29658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/>
              <a:t>Środowisko produkcyjne</a:t>
            </a:r>
          </a:p>
        </p:txBody>
      </p:sp>
      <p:pic>
        <p:nvPicPr>
          <p:cNvPr id="10" name="Grafika 9" descr="Dzieci z wypełnieniem pełnym">
            <a:extLst>
              <a:ext uri="{FF2B5EF4-FFF2-40B4-BE49-F238E27FC236}">
                <a16:creationId xmlns:a16="http://schemas.microsoft.com/office/drawing/2014/main" id="{0249328F-72C8-E226-79F9-4AC2182CD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93331" y="457200"/>
            <a:ext cx="2438400" cy="2438400"/>
          </a:xfrm>
          <a:prstGeom prst="rect">
            <a:avLst/>
          </a:prstGeom>
        </p:spPr>
      </p:pic>
      <p:sp>
        <p:nvSpPr>
          <p:cNvPr id="13" name="Strzałka w dół 12">
            <a:extLst>
              <a:ext uri="{FF2B5EF4-FFF2-40B4-BE49-F238E27FC236}">
                <a16:creationId xmlns:a16="http://schemas.microsoft.com/office/drawing/2014/main" id="{A89CF15C-8A01-EBE2-60C2-F819862E58A3}"/>
              </a:ext>
            </a:extLst>
          </p:cNvPr>
          <p:cNvSpPr/>
          <p:nvPr/>
        </p:nvSpPr>
        <p:spPr>
          <a:xfrm>
            <a:off x="4270215" y="2421938"/>
            <a:ext cx="484632" cy="978408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DDA7079D-B237-C5B0-5B67-5F303C04C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46" b="95939" l="2451" r="94608">
                        <a14:foregroundMark x1="35294" y1="13706" x2="35294" y2="13706"/>
                        <a14:foregroundMark x1="36275" y1="12183" x2="36275" y2="12183"/>
                        <a14:foregroundMark x1="47549" y1="10660" x2="47549" y2="10660"/>
                        <a14:foregroundMark x1="47059" y1="9645" x2="22059" y2="16244"/>
                        <a14:foregroundMark x1="22059" y1="16244" x2="19118" y2="24873"/>
                        <a14:foregroundMark x1="13235" y1="27411" x2="10784" y2="57868"/>
                        <a14:foregroundMark x1="10784" y1="57868" x2="16176" y2="80203"/>
                        <a14:foregroundMark x1="16176" y1="80203" x2="27941" y2="93909"/>
                        <a14:foregroundMark x1="27941" y1="93909" x2="43627" y2="97462"/>
                        <a14:foregroundMark x1="43627" y1="97462" x2="75980" y2="91878"/>
                        <a14:foregroundMark x1="75980" y1="91878" x2="94608" y2="56853"/>
                        <a14:foregroundMark x1="94608" y1="56853" x2="80392" y2="26396"/>
                        <a14:foregroundMark x1="80392" y1="26396" x2="62745" y2="12183"/>
                        <a14:foregroundMark x1="62745" y1="12183" x2="47059" y2="9645"/>
                        <a14:foregroundMark x1="30882" y1="37056" x2="30882" y2="37056"/>
                        <a14:foregroundMark x1="21078" y1="27411" x2="41176" y2="67513"/>
                        <a14:foregroundMark x1="41176" y1="67513" x2="42647" y2="81218"/>
                        <a14:foregroundMark x1="42647" y1="81218" x2="62255" y2="74619"/>
                        <a14:foregroundMark x1="62255" y1="74619" x2="69608" y2="45685"/>
                        <a14:foregroundMark x1="69608" y1="45685" x2="63235" y2="19797"/>
                        <a14:foregroundMark x1="63235" y1="19797" x2="55882" y2="20812"/>
                        <a14:foregroundMark x1="25000" y1="18782" x2="17647" y2="31980"/>
                        <a14:foregroundMark x1="17647" y1="31980" x2="12255" y2="59898"/>
                        <a14:foregroundMark x1="12255" y1="59898" x2="15686" y2="73096"/>
                        <a14:foregroundMark x1="15686" y1="73096" x2="25000" y2="81726"/>
                        <a14:foregroundMark x1="25000" y1="81726" x2="37255" y2="87817"/>
                        <a14:foregroundMark x1="37255" y1="87817" x2="57843" y2="90863"/>
                        <a14:foregroundMark x1="57843" y1="90863" x2="75490" y2="87310"/>
                        <a14:foregroundMark x1="75490" y1="87310" x2="87745" y2="61929"/>
                        <a14:foregroundMark x1="87745" y1="61929" x2="86275" y2="26396"/>
                        <a14:foregroundMark x1="86275" y1="26396" x2="75490" y2="18274"/>
                        <a14:foregroundMark x1="75490" y1="18274" x2="45588" y2="13198"/>
                        <a14:foregroundMark x1="45588" y1="13198" x2="29902" y2="15228"/>
                        <a14:foregroundMark x1="29902" y1="15228" x2="23039" y2="20305"/>
                        <a14:foregroundMark x1="26471" y1="29949" x2="27451" y2="29949"/>
                        <a14:foregroundMark x1="22059" y1="29442" x2="23529" y2="28934"/>
                        <a14:foregroundMark x1="27451" y1="31472" x2="49020" y2="34010"/>
                        <a14:foregroundMark x1="26471" y1="36041" x2="14216" y2="47208"/>
                        <a14:foregroundMark x1="41176" y1="37056" x2="27451" y2="61421"/>
                        <a14:foregroundMark x1="59314" y1="35533" x2="44608" y2="53299"/>
                        <a14:foregroundMark x1="64706" y1="47716" x2="41176" y2="62944"/>
                        <a14:foregroundMark x1="64216" y1="52792" x2="36275" y2="68528"/>
                        <a14:foregroundMark x1="75980" y1="55330" x2="60294" y2="68528"/>
                        <a14:foregroundMark x1="78922" y1="29949" x2="50490" y2="29949"/>
                        <a14:foregroundMark x1="34314" y1="51269" x2="21569" y2="54315"/>
                        <a14:foregroundMark x1="15686" y1="55838" x2="27451" y2="71066"/>
                        <a14:foregroundMark x1="27451" y1="79188" x2="49510" y2="84772"/>
                        <a14:foregroundMark x1="56863" y1="86802" x2="73529" y2="74619"/>
                        <a14:foregroundMark x1="79412" y1="63959" x2="82843" y2="47208"/>
                        <a14:foregroundMark x1="50000" y1="3553" x2="50000" y2="3553"/>
                        <a14:foregroundMark x1="2941" y1="59898" x2="2941" y2="59898"/>
                        <a14:foregroundMark x1="42647" y1="95939" x2="42647" y2="95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088" y="3478472"/>
            <a:ext cx="3932886" cy="3797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6864D3F8-7D99-A956-1539-8C573A03EC1A}"/>
              </a:ext>
            </a:extLst>
          </p:cNvPr>
          <p:cNvSpPr txBox="1"/>
          <p:nvPr/>
        </p:nvSpPr>
        <p:spPr>
          <a:xfrm>
            <a:off x="9295345" y="7524690"/>
            <a:ext cx="24657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/>
              <a:t>Środowisko testowe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F0611A8D-4525-C16A-13C5-0E33580D91CA}"/>
              </a:ext>
            </a:extLst>
          </p:cNvPr>
          <p:cNvSpPr/>
          <p:nvPr/>
        </p:nvSpPr>
        <p:spPr>
          <a:xfrm>
            <a:off x="9380737" y="1219200"/>
            <a:ext cx="2287068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000"/>
              <a:t>E2E Test </a:t>
            </a:r>
            <a:r>
              <a:rPr lang="pl-PL" sz="2000" err="1"/>
              <a:t>runner</a:t>
            </a:r>
            <a:endParaRPr lang="pl-PL" sz="2000"/>
          </a:p>
        </p:txBody>
      </p:sp>
      <p:sp>
        <p:nvSpPr>
          <p:cNvPr id="17" name="Strzałka w dół 16">
            <a:extLst>
              <a:ext uri="{FF2B5EF4-FFF2-40B4-BE49-F238E27FC236}">
                <a16:creationId xmlns:a16="http://schemas.microsoft.com/office/drawing/2014/main" id="{632B02B5-4969-0A7E-FFA2-56C67DA41584}"/>
              </a:ext>
            </a:extLst>
          </p:cNvPr>
          <p:cNvSpPr/>
          <p:nvPr/>
        </p:nvSpPr>
        <p:spPr>
          <a:xfrm>
            <a:off x="10285899" y="2438871"/>
            <a:ext cx="484632" cy="978408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5130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375E-7 -8.33333E-7 L 0.36934 0.000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67" y="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5CAA"/>
        </a:solid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47"/>
          <p:cNvSpPr txBox="1">
            <a:spLocks noGrp="1"/>
          </p:cNvSpPr>
          <p:nvPr>
            <p:ph type="sldNum" idx="12"/>
          </p:nvPr>
        </p:nvSpPr>
        <p:spPr>
          <a:xfrm>
            <a:off x="15514806" y="139700"/>
            <a:ext cx="459000" cy="31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  <p:sp>
        <p:nvSpPr>
          <p:cNvPr id="441" name="Google Shape;441;p47"/>
          <p:cNvSpPr txBox="1">
            <a:spLocks noGrp="1"/>
          </p:cNvSpPr>
          <p:nvPr>
            <p:ph type="title"/>
          </p:nvPr>
        </p:nvSpPr>
        <p:spPr>
          <a:xfrm>
            <a:off x="914400" y="4212000"/>
            <a:ext cx="147888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775" tIns="36000" rIns="50775" bIns="360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Open Sans Light"/>
              <a:buNone/>
            </a:pPr>
            <a:r>
              <a:rPr lang="pl-PL" dirty="0" err="1">
                <a:solidFill>
                  <a:schemeClr val="dk1"/>
                </a:solidFill>
              </a:rPr>
              <a:t>Release</a:t>
            </a:r>
            <a:r>
              <a:rPr lang="pl-PL" dirty="0">
                <a:solidFill>
                  <a:schemeClr val="dk1"/>
                </a:solidFill>
              </a:rPr>
              <a:t> &amp; </a:t>
            </a:r>
            <a:r>
              <a:rPr lang="pl-PL" dirty="0" err="1">
                <a:solidFill>
                  <a:schemeClr val="dk1"/>
                </a:solidFill>
              </a:rPr>
              <a:t>Deploy</a:t>
            </a:r>
            <a:br>
              <a:rPr lang="en-US" dirty="0">
                <a:solidFill>
                  <a:schemeClr val="dk1"/>
                </a:solidFill>
              </a:rPr>
            </a:br>
            <a:endParaRPr sz="28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0307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CA46754-8C36-F967-1269-F5CDC918258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32</a:t>
            </a:fld>
            <a:endParaRPr lang="en-US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8DFB1994-9A6C-FA8E-26C2-3E785DBB2BD1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pl-PL" dirty="0" err="1"/>
              <a:t>Release</a:t>
            </a:r>
            <a:r>
              <a:rPr lang="pl-PL" dirty="0"/>
              <a:t> &amp; </a:t>
            </a:r>
            <a:r>
              <a:rPr lang="pl-PL" dirty="0" err="1"/>
              <a:t>Deploy</a:t>
            </a:r>
            <a:endParaRPr lang="pl-PL" dirty="0"/>
          </a:p>
        </p:txBody>
      </p:sp>
      <p:sp>
        <p:nvSpPr>
          <p:cNvPr id="6" name="Tytuł 5">
            <a:extLst>
              <a:ext uri="{FF2B5EF4-FFF2-40B4-BE49-F238E27FC236}">
                <a16:creationId xmlns:a16="http://schemas.microsoft.com/office/drawing/2014/main" id="{FE866E9E-7AB0-5DF3-B8E7-26EB58354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>
                <a:solidFill>
                  <a:schemeClr val="bg1"/>
                </a:solidFill>
              </a:rPr>
              <a:t>D</a:t>
            </a:r>
            <a:r>
              <a:rPr lang="pl-PL" dirty="0" err="1">
                <a:solidFill>
                  <a:schemeClr val="bg2"/>
                </a:solidFill>
              </a:rPr>
              <a:t>eploy</a:t>
            </a:r>
            <a:r>
              <a:rPr lang="pl-PL" dirty="0">
                <a:solidFill>
                  <a:schemeClr val="bg2"/>
                </a:solidFill>
              </a:rPr>
              <a:t> </a:t>
            </a:r>
            <a:r>
              <a:rPr lang="pl-PL" dirty="0" err="1">
                <a:solidFill>
                  <a:schemeClr val="bg2"/>
                </a:solidFill>
              </a:rPr>
              <a:t>application</a:t>
            </a:r>
            <a:endParaRPr lang="pl-PL" dirty="0">
              <a:solidFill>
                <a:schemeClr val="bg2"/>
              </a:solidFill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03460E5A-BE15-DF43-8250-53BADEE2DB3C}"/>
              </a:ext>
            </a:extLst>
          </p:cNvPr>
          <p:cNvSpPr/>
          <p:nvPr/>
        </p:nvSpPr>
        <p:spPr>
          <a:xfrm>
            <a:off x="14506316" y="8458200"/>
            <a:ext cx="1674368" cy="57302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21FAF125-8FD9-76B6-2DC8-10E0DE7603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6933284"/>
              </p:ext>
            </p:extLst>
          </p:nvPr>
        </p:nvGraphicFramePr>
        <p:xfrm>
          <a:off x="2770587" y="3350643"/>
          <a:ext cx="10837333" cy="72248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Picture 4">
            <a:extLst>
              <a:ext uri="{FF2B5EF4-FFF2-40B4-BE49-F238E27FC236}">
                <a16:creationId xmlns:a16="http://schemas.microsoft.com/office/drawing/2014/main" id="{2E7AAA46-00D4-DF87-04EC-A3345646A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593" y="4214590"/>
            <a:ext cx="2028113" cy="195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43B4BE07-B360-6FDF-FD6E-633592F63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943" y="3280692"/>
            <a:ext cx="2028113" cy="195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6558A984-B4E8-DD60-0608-576D34809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7603" y="2301431"/>
            <a:ext cx="2028113" cy="195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Pricing - Container Registry | Microsoft Azure">
            <a:extLst>
              <a:ext uri="{FF2B5EF4-FFF2-40B4-BE49-F238E27FC236}">
                <a16:creationId xmlns:a16="http://schemas.microsoft.com/office/drawing/2014/main" id="{5C6362F9-CB7D-DFE7-B1F6-3D0F0D2B4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58" y="1486188"/>
            <a:ext cx="3730518" cy="195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Łącznik łamany 21">
            <a:extLst>
              <a:ext uri="{FF2B5EF4-FFF2-40B4-BE49-F238E27FC236}">
                <a16:creationId xmlns:a16="http://schemas.microsoft.com/office/drawing/2014/main" id="{8EE55544-A7D1-F7C1-78FA-639FF68455C8}"/>
              </a:ext>
            </a:extLst>
          </p:cNvPr>
          <p:cNvCxnSpPr>
            <a:stCxn id="20" idx="2"/>
            <a:endCxn id="11" idx="1"/>
          </p:cNvCxnSpPr>
          <p:nvPr/>
        </p:nvCxnSpPr>
        <p:spPr>
          <a:xfrm rot="16200000" flipH="1">
            <a:off x="1776085" y="3721342"/>
            <a:ext cx="1749141" cy="1195876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4" name="Pięciokąt 23">
            <a:extLst>
              <a:ext uri="{FF2B5EF4-FFF2-40B4-BE49-F238E27FC236}">
                <a16:creationId xmlns:a16="http://schemas.microsoft.com/office/drawing/2014/main" id="{2F8327AB-E2F7-E714-9FE2-095776764FBE}"/>
              </a:ext>
            </a:extLst>
          </p:cNvPr>
          <p:cNvSpPr/>
          <p:nvPr/>
        </p:nvSpPr>
        <p:spPr>
          <a:xfrm>
            <a:off x="-19981" y="4863368"/>
            <a:ext cx="1906661" cy="660966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000" dirty="0" err="1"/>
              <a:t>Pipeline</a:t>
            </a:r>
            <a:endParaRPr lang="pl-PL" sz="2000" dirty="0"/>
          </a:p>
        </p:txBody>
      </p:sp>
      <p:cxnSp>
        <p:nvCxnSpPr>
          <p:cNvPr id="31" name="Łącznik zakrzywiony 30">
            <a:extLst>
              <a:ext uri="{FF2B5EF4-FFF2-40B4-BE49-F238E27FC236}">
                <a16:creationId xmlns:a16="http://schemas.microsoft.com/office/drawing/2014/main" id="{BBB1BC4E-385C-EF40-9C20-2F0CD3E76564}"/>
              </a:ext>
            </a:extLst>
          </p:cNvPr>
          <p:cNvCxnSpPr>
            <a:cxnSpLocks/>
            <a:stCxn id="11" idx="0"/>
            <a:endCxn id="12" idx="0"/>
          </p:cNvCxnSpPr>
          <p:nvPr/>
        </p:nvCxnSpPr>
        <p:spPr>
          <a:xfrm rot="5400000" flipH="1" flipV="1">
            <a:off x="5728376" y="1814966"/>
            <a:ext cx="933898" cy="3865350"/>
          </a:xfrm>
          <a:prstGeom prst="curvedConnector3">
            <a:avLst>
              <a:gd name="adj1" fmla="val 186127"/>
            </a:avLst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8" name="Łącznik zakrzywiony 37">
            <a:extLst>
              <a:ext uri="{FF2B5EF4-FFF2-40B4-BE49-F238E27FC236}">
                <a16:creationId xmlns:a16="http://schemas.microsoft.com/office/drawing/2014/main" id="{33A1AC25-ED8A-6B6E-9E69-9FCD1786DB70}"/>
              </a:ext>
            </a:extLst>
          </p:cNvPr>
          <p:cNvCxnSpPr>
            <a:stCxn id="12" idx="0"/>
            <a:endCxn id="18" idx="0"/>
          </p:cNvCxnSpPr>
          <p:nvPr/>
        </p:nvCxnSpPr>
        <p:spPr>
          <a:xfrm rot="5400000" flipH="1" flipV="1">
            <a:off x="9535200" y="894232"/>
            <a:ext cx="979261" cy="3793660"/>
          </a:xfrm>
          <a:prstGeom prst="curvedConnector3">
            <a:avLst>
              <a:gd name="adj1" fmla="val 195970"/>
            </a:avLst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40" name="Grafika 39" descr="Profil męski z wypełnieniem pełnym">
            <a:extLst>
              <a:ext uri="{FF2B5EF4-FFF2-40B4-BE49-F238E27FC236}">
                <a16:creationId xmlns:a16="http://schemas.microsoft.com/office/drawing/2014/main" id="{02DB3534-2041-47D3-88F1-D318DB73AD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282690" y="702458"/>
            <a:ext cx="1742140" cy="1742140"/>
          </a:xfrm>
          <a:prstGeom prst="rect">
            <a:avLst/>
          </a:prstGeom>
        </p:spPr>
      </p:pic>
      <p:sp>
        <p:nvSpPr>
          <p:cNvPr id="41" name="Dymek myśli: chmurka 28">
            <a:extLst>
              <a:ext uri="{FF2B5EF4-FFF2-40B4-BE49-F238E27FC236}">
                <a16:creationId xmlns:a16="http://schemas.microsoft.com/office/drawing/2014/main" id="{F62BBD7D-0FB8-6A7B-1F26-79334EA1F0B9}"/>
              </a:ext>
            </a:extLst>
          </p:cNvPr>
          <p:cNvSpPr/>
          <p:nvPr/>
        </p:nvSpPr>
        <p:spPr>
          <a:xfrm>
            <a:off x="10024830" y="139700"/>
            <a:ext cx="2513584" cy="1250509"/>
          </a:xfrm>
          <a:prstGeom prst="cloudCallout">
            <a:avLst>
              <a:gd name="adj1" fmla="val -79132"/>
              <a:gd name="adj2" fmla="val 419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43" name="Grafika 42" descr="Ukończono z wypełnieniem pełnym">
            <a:extLst>
              <a:ext uri="{FF2B5EF4-FFF2-40B4-BE49-F238E27FC236}">
                <a16:creationId xmlns:a16="http://schemas.microsoft.com/office/drawing/2014/main" id="{8B180136-86DB-DEF2-696E-6AF91788C6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824735" y="30775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66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21CF0CD5-14D8-15DC-D681-CE2227A07F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1893125"/>
            <a:ext cx="5909733" cy="6206400"/>
          </a:xfrm>
        </p:spPr>
        <p:txBody>
          <a:bodyPr/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pl-PL" dirty="0"/>
              <a:t>Definiujemy jaką aplikację chcemy uruchomić.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pl-PL" dirty="0"/>
              <a:t>Definiujemy ile replik danej aplikacji potrzebujemy.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pl-PL" dirty="0"/>
              <a:t>Możemy zdefiniować </a:t>
            </a:r>
            <a:r>
              <a:rPr lang="pl-PL" dirty="0" err="1"/>
              <a:t>hooki</a:t>
            </a:r>
            <a:r>
              <a:rPr lang="pl-PL" dirty="0"/>
              <a:t> k8s.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pl-PL" dirty="0"/>
              <a:t>Możemy zdefiniować ograniczenia zasobów.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pl-PL" dirty="0"/>
              <a:t>Możemy zdefiniować dostęp z zewnątrz klastra definiując serwis.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pl-PL" dirty="0"/>
              <a:t>Możemy zdefiniować reguły </a:t>
            </a:r>
            <a:r>
              <a:rPr lang="pl-PL" dirty="0" err="1"/>
              <a:t>Ingress</a:t>
            </a:r>
            <a:r>
              <a:rPr lang="pl-PL" dirty="0"/>
              <a:t>.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pl-PL" dirty="0"/>
              <a:t>I wiele wiele więcej…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marL="228600" indent="0" algn="ctr"/>
            <a:r>
              <a:rPr lang="pl-PL" sz="2000" dirty="0" err="1">
                <a:solidFill>
                  <a:schemeClr val="bg1"/>
                </a:solidFill>
              </a:rPr>
              <a:t>Desired</a:t>
            </a:r>
            <a:r>
              <a:rPr lang="pl-PL" sz="2000" dirty="0">
                <a:solidFill>
                  <a:schemeClr val="bg1"/>
                </a:solidFill>
              </a:rPr>
              <a:t> </a:t>
            </a:r>
            <a:r>
              <a:rPr lang="pl-PL" sz="2000" dirty="0" err="1">
                <a:solidFill>
                  <a:schemeClr val="bg1"/>
                </a:solidFill>
              </a:rPr>
              <a:t>state</a:t>
            </a:r>
            <a:r>
              <a:rPr lang="pl-PL" sz="2000" dirty="0">
                <a:solidFill>
                  <a:schemeClr val="bg1"/>
                </a:solidFill>
              </a:rPr>
              <a:t> management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CA46754-8C36-F967-1269-F5CDC918258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33</a:t>
            </a:fld>
            <a:endParaRPr lang="en-US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8DFB1994-9A6C-FA8E-26C2-3E785DBB2BD1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pl-PL" dirty="0" err="1"/>
              <a:t>Release</a:t>
            </a:r>
            <a:r>
              <a:rPr lang="pl-PL" dirty="0"/>
              <a:t> &amp; </a:t>
            </a:r>
            <a:r>
              <a:rPr lang="pl-PL" dirty="0" err="1"/>
              <a:t>Deploy</a:t>
            </a:r>
            <a:endParaRPr lang="pl-PL" dirty="0"/>
          </a:p>
        </p:txBody>
      </p:sp>
      <p:sp>
        <p:nvSpPr>
          <p:cNvPr id="6" name="Tytuł 5">
            <a:extLst>
              <a:ext uri="{FF2B5EF4-FFF2-40B4-BE49-F238E27FC236}">
                <a16:creationId xmlns:a16="http://schemas.microsoft.com/office/drawing/2014/main" id="{FE866E9E-7AB0-5DF3-B8E7-26EB58354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P</a:t>
            </a:r>
            <a:r>
              <a:rPr lang="pl-PL" dirty="0"/>
              <a:t>lik </a:t>
            </a:r>
            <a:r>
              <a:rPr lang="pl-PL" dirty="0" err="1"/>
              <a:t>deploymentu</a:t>
            </a:r>
            <a:endParaRPr lang="pl-PL" dirty="0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9B0EEB57-3289-1E57-23BE-A6ABC0BC7B55}"/>
              </a:ext>
            </a:extLst>
          </p:cNvPr>
          <p:cNvSpPr/>
          <p:nvPr/>
        </p:nvSpPr>
        <p:spPr>
          <a:xfrm>
            <a:off x="14506316" y="8458200"/>
            <a:ext cx="1674368" cy="57302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2" name="Obraz 11" descr="Obraz zawierający tekst, zrzut ekranu, oprogramowanie, komputer&#10;&#10;Opis wygenerowany automatycznie">
            <a:extLst>
              <a:ext uri="{FF2B5EF4-FFF2-40B4-BE49-F238E27FC236}">
                <a16:creationId xmlns:a16="http://schemas.microsoft.com/office/drawing/2014/main" id="{6EC64374-CDBF-63DE-817B-FFF15689F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0202" y="1421931"/>
            <a:ext cx="7772400" cy="630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70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CA46754-8C36-F967-1269-F5CDC918258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34</a:t>
            </a:fld>
            <a:endParaRPr lang="en-US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8DFB1994-9A6C-FA8E-26C2-3E785DBB2BD1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pl-PL" dirty="0" err="1"/>
              <a:t>Release</a:t>
            </a:r>
            <a:r>
              <a:rPr lang="pl-PL" dirty="0"/>
              <a:t> &amp; </a:t>
            </a:r>
            <a:r>
              <a:rPr lang="pl-PL" dirty="0" err="1"/>
              <a:t>Deploy</a:t>
            </a:r>
            <a:endParaRPr lang="pl-PL" dirty="0"/>
          </a:p>
        </p:txBody>
      </p:sp>
      <p:sp>
        <p:nvSpPr>
          <p:cNvPr id="6" name="Tytuł 5">
            <a:extLst>
              <a:ext uri="{FF2B5EF4-FFF2-40B4-BE49-F238E27FC236}">
                <a16:creationId xmlns:a16="http://schemas.microsoft.com/office/drawing/2014/main" id="{FE866E9E-7AB0-5DF3-B8E7-26EB58354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>
                <a:solidFill>
                  <a:schemeClr val="bg1"/>
                </a:solidFill>
              </a:rPr>
              <a:t>R</a:t>
            </a:r>
            <a:r>
              <a:rPr lang="en-US" noProof="0" dirty="0"/>
              <a:t>olling update</a:t>
            </a:r>
            <a:endParaRPr lang="pl-PL" dirty="0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9B0EEB57-3289-1E57-23BE-A6ABC0BC7B55}"/>
              </a:ext>
            </a:extLst>
          </p:cNvPr>
          <p:cNvSpPr/>
          <p:nvPr/>
        </p:nvSpPr>
        <p:spPr>
          <a:xfrm>
            <a:off x="14506316" y="8458200"/>
            <a:ext cx="1674368" cy="57302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z rogami zaokrąglonymi z jednej strony 7">
            <a:extLst>
              <a:ext uri="{FF2B5EF4-FFF2-40B4-BE49-F238E27FC236}">
                <a16:creationId xmlns:a16="http://schemas.microsoft.com/office/drawing/2014/main" id="{3EE983B2-42D8-C295-A44C-893FA0F47827}"/>
              </a:ext>
            </a:extLst>
          </p:cNvPr>
          <p:cNvSpPr/>
          <p:nvPr/>
        </p:nvSpPr>
        <p:spPr>
          <a:xfrm>
            <a:off x="6399808" y="1691680"/>
            <a:ext cx="3360373" cy="1152128"/>
          </a:xfrm>
          <a:prstGeom prst="round2Same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867" dirty="0">
                <a:solidFill>
                  <a:schemeClr val="tx1"/>
                </a:solidFill>
              </a:rPr>
              <a:t>serwis</a:t>
            </a:r>
          </a:p>
          <a:p>
            <a:pPr algn="ctr"/>
            <a:r>
              <a:rPr lang="pl-PL" sz="1867" dirty="0" err="1">
                <a:solidFill>
                  <a:schemeClr val="tx1"/>
                </a:solidFill>
              </a:rPr>
              <a:t>app</a:t>
            </a:r>
            <a:r>
              <a:rPr lang="pl-PL" sz="1867" dirty="0">
                <a:solidFill>
                  <a:schemeClr val="tx1"/>
                </a:solidFill>
              </a:rPr>
              <a:t> == </a:t>
            </a:r>
            <a:r>
              <a:rPr lang="pl-PL" sz="1867" dirty="0" err="1">
                <a:solidFill>
                  <a:schemeClr val="tx1"/>
                </a:solidFill>
              </a:rPr>
              <a:t>voting</a:t>
            </a:r>
            <a:r>
              <a:rPr lang="pl-PL" sz="1867" dirty="0">
                <a:solidFill>
                  <a:schemeClr val="tx1"/>
                </a:solidFill>
              </a:rPr>
              <a:t>-service</a:t>
            </a:r>
          </a:p>
        </p:txBody>
      </p:sp>
      <p:sp>
        <p:nvSpPr>
          <p:cNvPr id="11" name="Prostokąt z zaokrąglonym rogiem 10">
            <a:extLst>
              <a:ext uri="{FF2B5EF4-FFF2-40B4-BE49-F238E27FC236}">
                <a16:creationId xmlns:a16="http://schemas.microsoft.com/office/drawing/2014/main" id="{E8F477E8-9DA1-615E-FA3A-E60AB6A51F2F}"/>
              </a:ext>
            </a:extLst>
          </p:cNvPr>
          <p:cNvSpPr/>
          <p:nvPr/>
        </p:nvSpPr>
        <p:spPr>
          <a:xfrm>
            <a:off x="3039435" y="2603781"/>
            <a:ext cx="2400267" cy="1219200"/>
          </a:xfrm>
          <a:prstGeom prst="round1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1867" dirty="0">
                <a:solidFill>
                  <a:schemeClr val="tx1"/>
                </a:solidFill>
              </a:rPr>
              <a:t>RC v1.5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19709EB0-444C-E5A8-5395-7511B1F9C66C}"/>
              </a:ext>
            </a:extLst>
          </p:cNvPr>
          <p:cNvSpPr/>
          <p:nvPr/>
        </p:nvSpPr>
        <p:spPr>
          <a:xfrm>
            <a:off x="3135446" y="3275856"/>
            <a:ext cx="2208245" cy="38404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867" dirty="0" err="1">
                <a:solidFill>
                  <a:schemeClr val="tx1"/>
                </a:solidFill>
              </a:rPr>
              <a:t>replicas</a:t>
            </a:r>
            <a:r>
              <a:rPr lang="pl-PL" sz="1867" dirty="0">
                <a:solidFill>
                  <a:schemeClr val="tx1"/>
                </a:solidFill>
              </a:rPr>
              <a:t>: 2</a:t>
            </a:r>
          </a:p>
        </p:txBody>
      </p:sp>
      <p:sp>
        <p:nvSpPr>
          <p:cNvPr id="14" name="Prostokąt z zaokrąglonym rogiem 13">
            <a:extLst>
              <a:ext uri="{FF2B5EF4-FFF2-40B4-BE49-F238E27FC236}">
                <a16:creationId xmlns:a16="http://schemas.microsoft.com/office/drawing/2014/main" id="{61AC2514-063E-2EFD-9E7E-5BCFFC80A448}"/>
              </a:ext>
            </a:extLst>
          </p:cNvPr>
          <p:cNvSpPr/>
          <p:nvPr/>
        </p:nvSpPr>
        <p:spPr>
          <a:xfrm>
            <a:off x="10912309" y="2555776"/>
            <a:ext cx="2400267" cy="1219200"/>
          </a:xfrm>
          <a:prstGeom prst="round1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1867" dirty="0">
                <a:solidFill>
                  <a:schemeClr val="tx1"/>
                </a:solidFill>
              </a:rPr>
              <a:t>RC v2.0</a:t>
            </a: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9355DF33-0216-0375-2885-3ACE968C0AF0}"/>
              </a:ext>
            </a:extLst>
          </p:cNvPr>
          <p:cNvSpPr/>
          <p:nvPr/>
        </p:nvSpPr>
        <p:spPr>
          <a:xfrm>
            <a:off x="11008320" y="3275856"/>
            <a:ext cx="2208245" cy="3840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867" dirty="0" err="1">
                <a:solidFill>
                  <a:schemeClr val="tx1"/>
                </a:solidFill>
              </a:rPr>
              <a:t>replicas</a:t>
            </a:r>
            <a:r>
              <a:rPr lang="pl-PL" sz="1867" dirty="0">
                <a:solidFill>
                  <a:schemeClr val="tx1"/>
                </a:solidFill>
              </a:rPr>
              <a:t>: 1</a:t>
            </a:r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28E477AC-A4B5-4C64-06FF-5340C65AF1FE}"/>
              </a:ext>
            </a:extLst>
          </p:cNvPr>
          <p:cNvGrpSpPr/>
          <p:nvPr/>
        </p:nvGrpSpPr>
        <p:grpSpPr>
          <a:xfrm>
            <a:off x="3231456" y="5916149"/>
            <a:ext cx="2304256" cy="1824202"/>
            <a:chOff x="2267744" y="4437112"/>
            <a:chExt cx="1728192" cy="1368152"/>
          </a:xfrm>
        </p:grpSpPr>
        <p:sp>
          <p:nvSpPr>
            <p:cNvPr id="17" name="Prostokąt 16">
              <a:extLst>
                <a:ext uri="{FF2B5EF4-FFF2-40B4-BE49-F238E27FC236}">
                  <a16:creationId xmlns:a16="http://schemas.microsoft.com/office/drawing/2014/main" id="{7556BEAE-0262-A192-B59C-07B65EC656BC}"/>
                </a:ext>
              </a:extLst>
            </p:cNvPr>
            <p:cNvSpPr/>
            <p:nvPr/>
          </p:nvSpPr>
          <p:spPr>
            <a:xfrm>
              <a:off x="2267744" y="4437112"/>
              <a:ext cx="1656184" cy="1368152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endParaRPr lang="pl-PL" sz="1867" dirty="0">
                <a:solidFill>
                  <a:schemeClr val="tx1"/>
                </a:solidFill>
              </a:endParaRPr>
            </a:p>
          </p:txBody>
        </p:sp>
        <p:sp>
          <p:nvSpPr>
            <p:cNvPr id="18" name="Prostokąt 17">
              <a:extLst>
                <a:ext uri="{FF2B5EF4-FFF2-40B4-BE49-F238E27FC236}">
                  <a16:creationId xmlns:a16="http://schemas.microsoft.com/office/drawing/2014/main" id="{13B39140-2223-F2AC-C7BB-7AB4E919FB7A}"/>
                </a:ext>
              </a:extLst>
            </p:cNvPr>
            <p:cNvSpPr/>
            <p:nvPr/>
          </p:nvSpPr>
          <p:spPr>
            <a:xfrm>
              <a:off x="2595972" y="4581128"/>
              <a:ext cx="999728" cy="639688"/>
            </a:xfrm>
            <a:prstGeom prst="rect">
              <a:avLst/>
            </a:prstGeom>
            <a:ln/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867" dirty="0">
                  <a:solidFill>
                    <a:schemeClr val="tx1"/>
                  </a:solidFill>
                </a:rPr>
                <a:t>POD</a:t>
              </a:r>
            </a:p>
          </p:txBody>
        </p:sp>
        <p:sp>
          <p:nvSpPr>
            <p:cNvPr id="19" name="pole tekstowe 18">
              <a:extLst>
                <a:ext uri="{FF2B5EF4-FFF2-40B4-BE49-F238E27FC236}">
                  <a16:creationId xmlns:a16="http://schemas.microsoft.com/office/drawing/2014/main" id="{AD7DFAB3-ED22-D614-BE1F-1351034BBBFC}"/>
                </a:ext>
              </a:extLst>
            </p:cNvPr>
            <p:cNvSpPr txBox="1"/>
            <p:nvPr/>
          </p:nvSpPr>
          <p:spPr>
            <a:xfrm>
              <a:off x="2339752" y="5343599"/>
              <a:ext cx="165618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600" dirty="0" err="1"/>
                <a:t>app</a:t>
              </a:r>
              <a:r>
                <a:rPr lang="pl-PL" sz="1600" dirty="0"/>
                <a:t>: </a:t>
              </a:r>
              <a:r>
                <a:rPr lang="pl-PL" sz="1600" dirty="0" err="1"/>
                <a:t>voting</a:t>
              </a:r>
              <a:r>
                <a:rPr lang="pl-PL" sz="1600" dirty="0"/>
                <a:t>-service</a:t>
              </a:r>
            </a:p>
            <a:p>
              <a:r>
                <a:rPr lang="pl-PL" sz="1600" dirty="0"/>
                <a:t>version: 1.5</a:t>
              </a:r>
            </a:p>
          </p:txBody>
        </p:sp>
      </p:grpSp>
      <p:grpSp>
        <p:nvGrpSpPr>
          <p:cNvPr id="20" name="Grupa 19">
            <a:extLst>
              <a:ext uri="{FF2B5EF4-FFF2-40B4-BE49-F238E27FC236}">
                <a16:creationId xmlns:a16="http://schemas.microsoft.com/office/drawing/2014/main" id="{68410E7A-A2AD-0728-A0ED-AE464A1D0703}"/>
              </a:ext>
            </a:extLst>
          </p:cNvPr>
          <p:cNvGrpSpPr/>
          <p:nvPr/>
        </p:nvGrpSpPr>
        <p:grpSpPr>
          <a:xfrm>
            <a:off x="11680395" y="5916149"/>
            <a:ext cx="2304256" cy="1824202"/>
            <a:chOff x="2267744" y="4437112"/>
            <a:chExt cx="1728192" cy="1368152"/>
          </a:xfrm>
        </p:grpSpPr>
        <p:sp>
          <p:nvSpPr>
            <p:cNvPr id="21" name="Prostokąt 20">
              <a:extLst>
                <a:ext uri="{FF2B5EF4-FFF2-40B4-BE49-F238E27FC236}">
                  <a16:creationId xmlns:a16="http://schemas.microsoft.com/office/drawing/2014/main" id="{004EEE04-E8C2-D5AD-EB57-59AD94B529B8}"/>
                </a:ext>
              </a:extLst>
            </p:cNvPr>
            <p:cNvSpPr/>
            <p:nvPr/>
          </p:nvSpPr>
          <p:spPr>
            <a:xfrm>
              <a:off x="2267744" y="4437112"/>
              <a:ext cx="1656184" cy="1368152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endParaRPr lang="pl-PL" sz="1867" dirty="0">
                <a:solidFill>
                  <a:schemeClr val="tx1"/>
                </a:solidFill>
              </a:endParaRPr>
            </a:p>
          </p:txBody>
        </p:sp>
        <p:sp>
          <p:nvSpPr>
            <p:cNvPr id="22" name="Prostokąt 21">
              <a:extLst>
                <a:ext uri="{FF2B5EF4-FFF2-40B4-BE49-F238E27FC236}">
                  <a16:creationId xmlns:a16="http://schemas.microsoft.com/office/drawing/2014/main" id="{E2B3E3F8-0B51-0B32-2200-60ED1B41C257}"/>
                </a:ext>
              </a:extLst>
            </p:cNvPr>
            <p:cNvSpPr/>
            <p:nvPr/>
          </p:nvSpPr>
          <p:spPr>
            <a:xfrm>
              <a:off x="2595972" y="4581128"/>
              <a:ext cx="999728" cy="639688"/>
            </a:xfrm>
            <a:prstGeom prst="rect">
              <a:avLst/>
            </a:prstGeom>
            <a:ln/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867" dirty="0">
                  <a:solidFill>
                    <a:schemeClr val="tx1"/>
                  </a:solidFill>
                </a:rPr>
                <a:t>POD</a:t>
              </a:r>
            </a:p>
          </p:txBody>
        </p:sp>
        <p:sp>
          <p:nvSpPr>
            <p:cNvPr id="23" name="pole tekstowe 22">
              <a:extLst>
                <a:ext uri="{FF2B5EF4-FFF2-40B4-BE49-F238E27FC236}">
                  <a16:creationId xmlns:a16="http://schemas.microsoft.com/office/drawing/2014/main" id="{4D8CB180-B864-E9E8-F7DF-02D8B9B54E65}"/>
                </a:ext>
              </a:extLst>
            </p:cNvPr>
            <p:cNvSpPr txBox="1"/>
            <p:nvPr/>
          </p:nvSpPr>
          <p:spPr>
            <a:xfrm>
              <a:off x="2339752" y="5343599"/>
              <a:ext cx="165618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600" dirty="0" err="1"/>
                <a:t>app</a:t>
              </a:r>
              <a:r>
                <a:rPr lang="pl-PL" sz="1600" dirty="0"/>
                <a:t>: </a:t>
              </a:r>
              <a:r>
                <a:rPr lang="pl-PL" sz="1600" dirty="0" err="1"/>
                <a:t>voting</a:t>
              </a:r>
              <a:r>
                <a:rPr lang="pl-PL" sz="1600" dirty="0"/>
                <a:t>-service</a:t>
              </a:r>
            </a:p>
            <a:p>
              <a:r>
                <a:rPr lang="pl-PL" sz="1600" dirty="0" err="1"/>
                <a:t>version</a:t>
              </a:r>
              <a:r>
                <a:rPr lang="pl-PL" sz="1600" dirty="0"/>
                <a:t>: 2.0</a:t>
              </a:r>
            </a:p>
          </p:txBody>
        </p:sp>
      </p:grpSp>
      <p:grpSp>
        <p:nvGrpSpPr>
          <p:cNvPr id="24" name="Grupa 23">
            <a:extLst>
              <a:ext uri="{FF2B5EF4-FFF2-40B4-BE49-F238E27FC236}">
                <a16:creationId xmlns:a16="http://schemas.microsoft.com/office/drawing/2014/main" id="{B9F994CE-9C6B-B54D-4F71-5F1AB04EA6F2}"/>
              </a:ext>
            </a:extLst>
          </p:cNvPr>
          <p:cNvGrpSpPr/>
          <p:nvPr/>
        </p:nvGrpSpPr>
        <p:grpSpPr>
          <a:xfrm>
            <a:off x="5823744" y="5916149"/>
            <a:ext cx="2304256" cy="1824202"/>
            <a:chOff x="2267744" y="4437112"/>
            <a:chExt cx="1728192" cy="1368152"/>
          </a:xfrm>
        </p:grpSpPr>
        <p:sp>
          <p:nvSpPr>
            <p:cNvPr id="25" name="Prostokąt 24">
              <a:extLst>
                <a:ext uri="{FF2B5EF4-FFF2-40B4-BE49-F238E27FC236}">
                  <a16:creationId xmlns:a16="http://schemas.microsoft.com/office/drawing/2014/main" id="{C2D32D43-E8B0-67D4-CF89-C388B286AA2A}"/>
                </a:ext>
              </a:extLst>
            </p:cNvPr>
            <p:cNvSpPr/>
            <p:nvPr/>
          </p:nvSpPr>
          <p:spPr>
            <a:xfrm>
              <a:off x="2267744" y="4437112"/>
              <a:ext cx="1656184" cy="1368152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endParaRPr lang="pl-PL" sz="1867" dirty="0">
                <a:solidFill>
                  <a:schemeClr val="tx1"/>
                </a:solidFill>
              </a:endParaRPr>
            </a:p>
          </p:txBody>
        </p:sp>
        <p:sp>
          <p:nvSpPr>
            <p:cNvPr id="26" name="Prostokąt 25">
              <a:extLst>
                <a:ext uri="{FF2B5EF4-FFF2-40B4-BE49-F238E27FC236}">
                  <a16:creationId xmlns:a16="http://schemas.microsoft.com/office/drawing/2014/main" id="{A0F1BE48-DA4B-3515-F6E4-6FF9668AE006}"/>
                </a:ext>
              </a:extLst>
            </p:cNvPr>
            <p:cNvSpPr/>
            <p:nvPr/>
          </p:nvSpPr>
          <p:spPr>
            <a:xfrm>
              <a:off x="2595972" y="4581128"/>
              <a:ext cx="999728" cy="639688"/>
            </a:xfrm>
            <a:prstGeom prst="rect">
              <a:avLst/>
            </a:prstGeom>
            <a:ln/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867" dirty="0">
                  <a:solidFill>
                    <a:schemeClr val="tx1"/>
                  </a:solidFill>
                </a:rPr>
                <a:t>POD</a:t>
              </a:r>
            </a:p>
          </p:txBody>
        </p:sp>
        <p:sp>
          <p:nvSpPr>
            <p:cNvPr id="27" name="pole tekstowe 26">
              <a:extLst>
                <a:ext uri="{FF2B5EF4-FFF2-40B4-BE49-F238E27FC236}">
                  <a16:creationId xmlns:a16="http://schemas.microsoft.com/office/drawing/2014/main" id="{975BAB01-8588-EC0A-EFAE-A0DA4C88AB3E}"/>
                </a:ext>
              </a:extLst>
            </p:cNvPr>
            <p:cNvSpPr txBox="1"/>
            <p:nvPr/>
          </p:nvSpPr>
          <p:spPr>
            <a:xfrm>
              <a:off x="2339752" y="5343599"/>
              <a:ext cx="165618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600" dirty="0" err="1"/>
                <a:t>app</a:t>
              </a:r>
              <a:r>
                <a:rPr lang="pl-PL" sz="1600" dirty="0"/>
                <a:t>: </a:t>
              </a:r>
              <a:r>
                <a:rPr lang="pl-PL" sz="1600" dirty="0" err="1"/>
                <a:t>voting</a:t>
              </a:r>
              <a:r>
                <a:rPr lang="pl-PL" sz="1600" dirty="0"/>
                <a:t>-service</a:t>
              </a:r>
            </a:p>
            <a:p>
              <a:r>
                <a:rPr lang="pl-PL" sz="1600" dirty="0"/>
                <a:t>version: 1.5</a:t>
              </a:r>
            </a:p>
          </p:txBody>
        </p:sp>
      </p:grpSp>
      <p:grpSp>
        <p:nvGrpSpPr>
          <p:cNvPr id="28" name="Grupa 27">
            <a:extLst>
              <a:ext uri="{FF2B5EF4-FFF2-40B4-BE49-F238E27FC236}">
                <a16:creationId xmlns:a16="http://schemas.microsoft.com/office/drawing/2014/main" id="{633E1250-2A55-753F-70B1-AA0B2F69808F}"/>
              </a:ext>
            </a:extLst>
          </p:cNvPr>
          <p:cNvGrpSpPr/>
          <p:nvPr/>
        </p:nvGrpSpPr>
        <p:grpSpPr>
          <a:xfrm>
            <a:off x="9088107" y="5916149"/>
            <a:ext cx="2304256" cy="1824202"/>
            <a:chOff x="2267744" y="4437112"/>
            <a:chExt cx="1728192" cy="1368152"/>
          </a:xfrm>
        </p:grpSpPr>
        <p:sp>
          <p:nvSpPr>
            <p:cNvPr id="29" name="Prostokąt 28">
              <a:extLst>
                <a:ext uri="{FF2B5EF4-FFF2-40B4-BE49-F238E27FC236}">
                  <a16:creationId xmlns:a16="http://schemas.microsoft.com/office/drawing/2014/main" id="{7379FF4A-AC99-8A8A-5168-79F9E7B3D270}"/>
                </a:ext>
              </a:extLst>
            </p:cNvPr>
            <p:cNvSpPr/>
            <p:nvPr/>
          </p:nvSpPr>
          <p:spPr>
            <a:xfrm>
              <a:off x="2267744" y="4437112"/>
              <a:ext cx="1656184" cy="1368152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endParaRPr lang="pl-PL" sz="1867" dirty="0">
                <a:solidFill>
                  <a:schemeClr val="tx1"/>
                </a:solidFill>
              </a:endParaRPr>
            </a:p>
          </p:txBody>
        </p:sp>
        <p:sp>
          <p:nvSpPr>
            <p:cNvPr id="30" name="Prostokąt 29">
              <a:extLst>
                <a:ext uri="{FF2B5EF4-FFF2-40B4-BE49-F238E27FC236}">
                  <a16:creationId xmlns:a16="http://schemas.microsoft.com/office/drawing/2014/main" id="{22CE9227-531A-771F-1B00-CCAB6101DF9C}"/>
                </a:ext>
              </a:extLst>
            </p:cNvPr>
            <p:cNvSpPr/>
            <p:nvPr/>
          </p:nvSpPr>
          <p:spPr>
            <a:xfrm>
              <a:off x="2595972" y="4581128"/>
              <a:ext cx="999728" cy="639688"/>
            </a:xfrm>
            <a:prstGeom prst="rect">
              <a:avLst/>
            </a:prstGeom>
            <a:ln/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867" dirty="0">
                  <a:solidFill>
                    <a:schemeClr val="tx1"/>
                  </a:solidFill>
                </a:rPr>
                <a:t>POD</a:t>
              </a:r>
            </a:p>
          </p:txBody>
        </p:sp>
        <p:sp>
          <p:nvSpPr>
            <p:cNvPr id="31" name="pole tekstowe 30">
              <a:extLst>
                <a:ext uri="{FF2B5EF4-FFF2-40B4-BE49-F238E27FC236}">
                  <a16:creationId xmlns:a16="http://schemas.microsoft.com/office/drawing/2014/main" id="{15914A54-53E9-9EDC-8169-DCAEDC5881A0}"/>
                </a:ext>
              </a:extLst>
            </p:cNvPr>
            <p:cNvSpPr txBox="1"/>
            <p:nvPr/>
          </p:nvSpPr>
          <p:spPr>
            <a:xfrm>
              <a:off x="2339752" y="5343599"/>
              <a:ext cx="165618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600" dirty="0" err="1"/>
                <a:t>app</a:t>
              </a:r>
              <a:r>
                <a:rPr lang="pl-PL" sz="1600" dirty="0"/>
                <a:t>: </a:t>
              </a:r>
              <a:r>
                <a:rPr lang="pl-PL" sz="1600" dirty="0" err="1"/>
                <a:t>voting</a:t>
              </a:r>
              <a:r>
                <a:rPr lang="pl-PL" sz="1600" dirty="0"/>
                <a:t>-service</a:t>
              </a:r>
            </a:p>
            <a:p>
              <a:r>
                <a:rPr lang="pl-PL" sz="1600" dirty="0" err="1"/>
                <a:t>version</a:t>
              </a:r>
              <a:r>
                <a:rPr lang="pl-PL" sz="1600" dirty="0"/>
                <a:t>: 2.0</a:t>
              </a:r>
            </a:p>
          </p:txBody>
        </p:sp>
      </p:grpSp>
      <p:cxnSp>
        <p:nvCxnSpPr>
          <p:cNvPr id="32" name="Łącznik prosty 31">
            <a:extLst>
              <a:ext uri="{FF2B5EF4-FFF2-40B4-BE49-F238E27FC236}">
                <a16:creationId xmlns:a16="http://schemas.microsoft.com/office/drawing/2014/main" id="{7F093CE0-180F-9246-CC85-F6EBAD09052A}"/>
              </a:ext>
            </a:extLst>
          </p:cNvPr>
          <p:cNvCxnSpPr>
            <a:stCxn id="17" idx="0"/>
            <a:endCxn id="8" idx="1"/>
          </p:cNvCxnSpPr>
          <p:nvPr/>
        </p:nvCxnSpPr>
        <p:spPr>
          <a:xfrm flipV="1">
            <a:off x="4335579" y="2843808"/>
            <a:ext cx="3744416" cy="3072341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3" name="Łącznik prosty 32">
            <a:extLst>
              <a:ext uri="{FF2B5EF4-FFF2-40B4-BE49-F238E27FC236}">
                <a16:creationId xmlns:a16="http://schemas.microsoft.com/office/drawing/2014/main" id="{06E64B24-A729-2B19-776D-5ED422E405F3}"/>
              </a:ext>
            </a:extLst>
          </p:cNvPr>
          <p:cNvCxnSpPr>
            <a:stCxn id="25" idx="0"/>
            <a:endCxn id="8" idx="1"/>
          </p:cNvCxnSpPr>
          <p:nvPr/>
        </p:nvCxnSpPr>
        <p:spPr>
          <a:xfrm flipV="1">
            <a:off x="6927867" y="2843808"/>
            <a:ext cx="1152128" cy="3072341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4" name="Łącznik prosty 33">
            <a:extLst>
              <a:ext uri="{FF2B5EF4-FFF2-40B4-BE49-F238E27FC236}">
                <a16:creationId xmlns:a16="http://schemas.microsoft.com/office/drawing/2014/main" id="{570B8EC2-2C29-8CBF-B3E7-28BED7006D23}"/>
              </a:ext>
            </a:extLst>
          </p:cNvPr>
          <p:cNvCxnSpPr>
            <a:stCxn id="29" idx="0"/>
            <a:endCxn id="8" idx="1"/>
          </p:cNvCxnSpPr>
          <p:nvPr/>
        </p:nvCxnSpPr>
        <p:spPr>
          <a:xfrm flipH="1" flipV="1">
            <a:off x="8079995" y="2843808"/>
            <a:ext cx="2112235" cy="3072341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5" name="Łącznik prosty 34">
            <a:extLst>
              <a:ext uri="{FF2B5EF4-FFF2-40B4-BE49-F238E27FC236}">
                <a16:creationId xmlns:a16="http://schemas.microsoft.com/office/drawing/2014/main" id="{29687807-0566-EFAF-8796-84AC6179F300}"/>
              </a:ext>
            </a:extLst>
          </p:cNvPr>
          <p:cNvCxnSpPr>
            <a:stCxn id="21" idx="0"/>
            <a:endCxn id="8" idx="1"/>
          </p:cNvCxnSpPr>
          <p:nvPr/>
        </p:nvCxnSpPr>
        <p:spPr>
          <a:xfrm flipH="1" flipV="1">
            <a:off x="8079995" y="2843808"/>
            <a:ext cx="4704523" cy="3072341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6" name="Prostokąt 35">
            <a:extLst>
              <a:ext uri="{FF2B5EF4-FFF2-40B4-BE49-F238E27FC236}">
                <a16:creationId xmlns:a16="http://schemas.microsoft.com/office/drawing/2014/main" id="{E38E2273-2D24-FCCB-6923-D1D4F571BFDF}"/>
              </a:ext>
            </a:extLst>
          </p:cNvPr>
          <p:cNvSpPr/>
          <p:nvPr/>
        </p:nvSpPr>
        <p:spPr>
          <a:xfrm>
            <a:off x="-2352938" y="3227851"/>
            <a:ext cx="2208245" cy="38404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867" dirty="0" err="1">
                <a:solidFill>
                  <a:schemeClr val="tx1"/>
                </a:solidFill>
              </a:rPr>
              <a:t>replicas</a:t>
            </a:r>
            <a:r>
              <a:rPr lang="pl-PL" sz="1867" dirty="0">
                <a:solidFill>
                  <a:schemeClr val="tx1"/>
                </a:solidFill>
              </a:rPr>
              <a:t>: 1</a:t>
            </a:r>
          </a:p>
        </p:txBody>
      </p:sp>
      <p:sp>
        <p:nvSpPr>
          <p:cNvPr id="37" name="Prostokąt 36">
            <a:extLst>
              <a:ext uri="{FF2B5EF4-FFF2-40B4-BE49-F238E27FC236}">
                <a16:creationId xmlns:a16="http://schemas.microsoft.com/office/drawing/2014/main" id="{9B252F61-65AA-E4D2-E6D7-55E23DD8CF04}"/>
              </a:ext>
            </a:extLst>
          </p:cNvPr>
          <p:cNvSpPr/>
          <p:nvPr/>
        </p:nvSpPr>
        <p:spPr>
          <a:xfrm>
            <a:off x="-2352938" y="3227851"/>
            <a:ext cx="2208245" cy="38404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867" dirty="0" err="1">
                <a:solidFill>
                  <a:schemeClr val="tx1"/>
                </a:solidFill>
              </a:rPr>
              <a:t>replicas</a:t>
            </a:r>
            <a:r>
              <a:rPr lang="pl-PL" sz="1867" dirty="0">
                <a:solidFill>
                  <a:schemeClr val="tx1"/>
                </a:solidFill>
              </a:rPr>
              <a:t>: 0</a:t>
            </a:r>
          </a:p>
        </p:txBody>
      </p:sp>
      <p:sp>
        <p:nvSpPr>
          <p:cNvPr id="38" name="Prostokąt 37">
            <a:extLst>
              <a:ext uri="{FF2B5EF4-FFF2-40B4-BE49-F238E27FC236}">
                <a16:creationId xmlns:a16="http://schemas.microsoft.com/office/drawing/2014/main" id="{4703916C-85C4-2D80-0995-487D246E61F2}"/>
              </a:ext>
            </a:extLst>
          </p:cNvPr>
          <p:cNvSpPr/>
          <p:nvPr/>
        </p:nvSpPr>
        <p:spPr>
          <a:xfrm>
            <a:off x="16592715" y="3227851"/>
            <a:ext cx="2208245" cy="38404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867" dirty="0" err="1">
                <a:solidFill>
                  <a:schemeClr val="tx1"/>
                </a:solidFill>
              </a:rPr>
              <a:t>replicas</a:t>
            </a:r>
            <a:r>
              <a:rPr lang="pl-PL" sz="1867" dirty="0">
                <a:solidFill>
                  <a:schemeClr val="tx1"/>
                </a:solidFill>
              </a:rPr>
              <a:t>: 2</a:t>
            </a:r>
          </a:p>
        </p:txBody>
      </p:sp>
    </p:spTree>
    <p:extLst>
      <p:ext uri="{BB962C8B-B14F-4D97-AF65-F5344CB8AC3E}">
        <p14:creationId xmlns:p14="http://schemas.microsoft.com/office/powerpoint/2010/main" val="1679457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ADC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875E-6 1.66667E-6 L 0.3376 0.00798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75" y="3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ADC00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1875E-6 0.02292 L -0.34316 0.00729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58" y="-7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ADC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64 0.00017 L 0.3376 0.00798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8" y="3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/>
      <p:bldP spid="15" grpId="1"/>
      <p:bldP spid="36" grpId="0"/>
      <p:bldP spid="36" grpId="1"/>
      <p:bldP spid="37" grpId="0"/>
      <p:bldP spid="3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5CAA"/>
        </a:solid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47"/>
          <p:cNvSpPr txBox="1">
            <a:spLocks noGrp="1"/>
          </p:cNvSpPr>
          <p:nvPr>
            <p:ph type="sldNum" idx="12"/>
          </p:nvPr>
        </p:nvSpPr>
        <p:spPr>
          <a:xfrm>
            <a:off x="15514806" y="139700"/>
            <a:ext cx="459000" cy="31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  <p:sp>
        <p:nvSpPr>
          <p:cNvPr id="441" name="Google Shape;441;p47"/>
          <p:cNvSpPr txBox="1">
            <a:spLocks noGrp="1"/>
          </p:cNvSpPr>
          <p:nvPr>
            <p:ph type="title"/>
          </p:nvPr>
        </p:nvSpPr>
        <p:spPr>
          <a:xfrm>
            <a:off x="914400" y="4212000"/>
            <a:ext cx="147888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775" tIns="36000" rIns="50775" bIns="360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Open Sans Light"/>
              <a:buNone/>
            </a:pPr>
            <a:r>
              <a:rPr lang="pl-PL" dirty="0">
                <a:solidFill>
                  <a:schemeClr val="dk1"/>
                </a:solidFill>
              </a:rPr>
              <a:t>Działanie i monitoring</a:t>
            </a:r>
            <a:br>
              <a:rPr lang="en-US" dirty="0">
                <a:solidFill>
                  <a:schemeClr val="dk1"/>
                </a:solidFill>
              </a:rPr>
            </a:br>
            <a:endParaRPr sz="28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1320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B0A5CAFB-2AB3-0926-F694-50FBF7A1E96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36</a:t>
            </a:fld>
            <a:endParaRPr lang="en-US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2670550-EDDD-FF5A-0D6A-E34A449A44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Działanie i monitoring</a:t>
            </a: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96F32833-F582-8304-EC93-666360771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U</a:t>
            </a:r>
            <a:r>
              <a:rPr lang="pl-PL" dirty="0"/>
              <a:t>ruchomienie aplikacji</a:t>
            </a:r>
          </a:p>
        </p:txBody>
      </p:sp>
      <p:pic>
        <p:nvPicPr>
          <p:cNvPr id="12" name="Obraz 11" descr="Obraz zawierający tekst, zrzut ekranu, multimedia, oprogramowanie">
            <a:extLst>
              <a:ext uri="{FF2B5EF4-FFF2-40B4-BE49-F238E27FC236}">
                <a16:creationId xmlns:a16="http://schemas.microsoft.com/office/drawing/2014/main" id="{084B84E9-FCCC-28BC-22BF-A2526F6DF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0611" y="3349315"/>
            <a:ext cx="10333127" cy="3491809"/>
          </a:xfrm>
          <a:prstGeom prst="rect">
            <a:avLst/>
          </a:prstGeom>
        </p:spPr>
      </p:pic>
      <p:sp>
        <p:nvSpPr>
          <p:cNvPr id="6" name="Symbol zastępczy tekstu 1">
            <a:extLst>
              <a:ext uri="{FF2B5EF4-FFF2-40B4-BE49-F238E27FC236}">
                <a16:creationId xmlns:a16="http://schemas.microsoft.com/office/drawing/2014/main" id="{727E7416-929B-F6B1-73AD-1DA98BA47983}"/>
              </a:ext>
            </a:extLst>
          </p:cNvPr>
          <p:cNvSpPr txBox="1">
            <a:spLocks/>
          </p:cNvSpPr>
          <p:nvPr/>
        </p:nvSpPr>
        <p:spPr>
          <a:xfrm>
            <a:off x="690924" y="3648956"/>
            <a:ext cx="4949687" cy="2892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100"/>
              </a:buClr>
              <a:buSzPts val="2058"/>
              <a:buFont typeface="Open Sans Light"/>
              <a:buNone/>
              <a:defRPr sz="1400" b="1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marR="0" lvl="1" indent="-396621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646"/>
              <a:buFont typeface="Open Sans Light"/>
              <a:buChar char="•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marR="0" lvl="2" indent="-396620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646"/>
              <a:buFont typeface="Arial"/>
              <a:buChar char="‒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marR="0" lvl="3" indent="-396620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646"/>
              <a:buFont typeface="Open Sans Light"/>
              <a:buChar char="•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marR="0" lvl="4" indent="-396620" algn="l" rtl="0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F7100"/>
              </a:buClr>
              <a:buSzPts val="2646"/>
              <a:buFont typeface="Open Sans Light"/>
              <a:buChar char="•"/>
              <a:defRPr sz="16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marR="0" lvl="5" indent="-396620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2646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96620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2646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96621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2646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96621" algn="l" rtl="0">
              <a:lnSpc>
                <a:spcPct val="121000"/>
              </a:lnSpc>
              <a:spcBef>
                <a:spcPts val="1200"/>
              </a:spcBef>
              <a:spcAft>
                <a:spcPts val="0"/>
              </a:spcAft>
              <a:buClr>
                <a:srgbClr val="FF7100"/>
              </a:buClr>
              <a:buSzPts val="2646"/>
              <a:buFont typeface="Open Sans"/>
              <a:buChar char="•"/>
              <a:defRPr sz="2500" b="0" i="0" u="none" strike="noStrike" cap="non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5143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b="0" dirty="0"/>
              <a:t>Wybór odpowiedniego obrazu bazowego.</a:t>
            </a:r>
          </a:p>
          <a:p>
            <a:pPr marL="5143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b="0" dirty="0"/>
              <a:t>Skopiowanie zbudowanej już wcześniej aplikacji.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pl-PL" dirty="0"/>
              <a:t>--from=</a:t>
            </a:r>
            <a:r>
              <a:rPr lang="pl-PL" dirty="0" err="1"/>
              <a:t>build</a:t>
            </a:r>
            <a:r>
              <a:rPr lang="pl-PL" dirty="0"/>
              <a:t> – kopiujemy zbudowane artefakty z etapu budowania aplikacji.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pl-PL" dirty="0"/>
              <a:t>Kontener użyty do budowania nie wpływa na rozmiar </a:t>
            </a:r>
            <a:r>
              <a:rPr lang="pl-PL" dirty="0" err="1"/>
              <a:t>wynikowgo</a:t>
            </a:r>
            <a:r>
              <a:rPr lang="pl-PL" dirty="0"/>
              <a:t> obrazu.</a:t>
            </a:r>
          </a:p>
          <a:p>
            <a:pPr marL="5143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b="0" dirty="0"/>
              <a:t>Uruchamiamy aplikację.</a:t>
            </a:r>
          </a:p>
        </p:txBody>
      </p:sp>
    </p:spTree>
    <p:extLst>
      <p:ext uri="{BB962C8B-B14F-4D97-AF65-F5344CB8AC3E}">
        <p14:creationId xmlns:p14="http://schemas.microsoft.com/office/powerpoint/2010/main" val="80194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18CAD5B-BF13-B7AD-7099-3EB2075FB27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37</a:t>
            </a:fld>
            <a:endParaRPr lang="en-US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FB67C65D-CEA8-1965-A93C-B086297FAA8C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pl-PL"/>
              <a:t>Działanie i monitoring</a:t>
            </a:r>
          </a:p>
        </p:txBody>
      </p:sp>
      <p:sp>
        <p:nvSpPr>
          <p:cNvPr id="6" name="Tytuł 5">
            <a:extLst>
              <a:ext uri="{FF2B5EF4-FFF2-40B4-BE49-F238E27FC236}">
                <a16:creationId xmlns:a16="http://schemas.microsoft.com/office/drawing/2014/main" id="{E811134D-B7A3-B820-53C0-422758B20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Integracja z </a:t>
            </a:r>
            <a:r>
              <a:rPr lang="pl-PL" err="1"/>
              <a:t>Grafaną</a:t>
            </a:r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372C760A-B1C1-0D91-718E-7AA3059FBEF8}"/>
              </a:ext>
            </a:extLst>
          </p:cNvPr>
          <p:cNvSpPr/>
          <p:nvPr/>
        </p:nvSpPr>
        <p:spPr>
          <a:xfrm>
            <a:off x="14506316" y="8458200"/>
            <a:ext cx="1674368" cy="57302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BCABEC4-F0B8-965F-D6B9-2DB9361FB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928" y="2025411"/>
            <a:ext cx="8721344" cy="4874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5740F3EA-7569-AA31-612C-C366E16A8EAC}"/>
              </a:ext>
            </a:extLst>
          </p:cNvPr>
          <p:cNvSpPr txBox="1"/>
          <p:nvPr/>
        </p:nvSpPr>
        <p:spPr>
          <a:xfrm>
            <a:off x="12717481" y="6968629"/>
            <a:ext cx="30267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Źródło: https://grafana.com/grafana/</a:t>
            </a:r>
          </a:p>
        </p:txBody>
      </p:sp>
      <p:pic>
        <p:nvPicPr>
          <p:cNvPr id="13" name="Obraz 12" descr="Obraz zawierający tekst, elektronika, zrzut ekranu, multimedia&#10;&#10;Opis wygenerowany automatycznie">
            <a:extLst>
              <a:ext uri="{FF2B5EF4-FFF2-40B4-BE49-F238E27FC236}">
                <a16:creationId xmlns:a16="http://schemas.microsoft.com/office/drawing/2014/main" id="{941F0348-6CF4-0DDB-3094-0AAC1AFFB3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3523" r="96429">
                        <a14:foregroundMark x1="3571" y1="11130" x2="10470" y2="11217"/>
                        <a14:foregroundMark x1="10470" y1="11217" x2="10861" y2="11130"/>
                        <a14:foregroundMark x1="92955" y1="11913" x2="96282" y2="11130"/>
                        <a14:foregroundMark x1="96135" y1="13826" x2="96135" y2="13826"/>
                        <a14:foregroundMark x1="95988" y1="12087" x2="96429" y2="16000"/>
                        <a14:backgroundMark x1="2886" y1="11391" x2="294" y2="89217"/>
                        <a14:backgroundMark x1="294" y1="89217" x2="22260" y2="97826"/>
                        <a14:backgroundMark x1="22260" y1="97826" x2="98337" y2="92435"/>
                        <a14:backgroundMark x1="98337" y1="92435" x2="98386" y2="23913"/>
                        <a14:backgroundMark x1="95092" y1="10234" x2="93738" y2="4609"/>
                        <a14:backgroundMark x1="98386" y1="23913" x2="96476" y2="15983"/>
                        <a14:backgroundMark x1="93738" y1="4609" x2="4256" y2="45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400" y="1956436"/>
            <a:ext cx="8851392" cy="497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75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zrzut ekranu, multimedia, oprogramowanie">
            <a:extLst>
              <a:ext uri="{FF2B5EF4-FFF2-40B4-BE49-F238E27FC236}">
                <a16:creationId xmlns:a16="http://schemas.microsoft.com/office/drawing/2014/main" id="{95BDF66F-1E25-15CB-8672-740D1E720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821" y="1360146"/>
            <a:ext cx="11222267" cy="6423705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18CAD5B-BF13-B7AD-7099-3EB2075FB27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38</a:t>
            </a:fld>
            <a:endParaRPr lang="en-US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FB67C65D-CEA8-1965-A93C-B086297FAA8C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pl-PL"/>
              <a:t>Działanie i monitoring</a:t>
            </a:r>
          </a:p>
        </p:txBody>
      </p:sp>
      <p:sp>
        <p:nvSpPr>
          <p:cNvPr id="6" name="Tytuł 5">
            <a:extLst>
              <a:ext uri="{FF2B5EF4-FFF2-40B4-BE49-F238E27FC236}">
                <a16:creationId xmlns:a16="http://schemas.microsoft.com/office/drawing/2014/main" id="{E811134D-B7A3-B820-53C0-422758B20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err="1">
                <a:solidFill>
                  <a:schemeClr val="bg1"/>
                </a:solidFill>
              </a:rPr>
              <a:t>L</a:t>
            </a:r>
            <a:r>
              <a:rPr lang="pl-PL" err="1"/>
              <a:t>iveness</a:t>
            </a:r>
            <a:r>
              <a:rPr lang="pl-PL"/>
              <a:t> and Readiness </a:t>
            </a:r>
            <a:r>
              <a:rPr lang="pl-PL" err="1"/>
              <a:t>probes</a:t>
            </a:r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372C760A-B1C1-0D91-718E-7AA3059FBEF8}"/>
              </a:ext>
            </a:extLst>
          </p:cNvPr>
          <p:cNvSpPr/>
          <p:nvPr/>
        </p:nvSpPr>
        <p:spPr>
          <a:xfrm>
            <a:off x="14506316" y="8458200"/>
            <a:ext cx="1674368" cy="57302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4" name="Obraz 13" descr="Obraz zawierający tekst, zrzut ekranu, komputer, oprogramowanie&#10;&#10;Opis wygenerowany automatycznie">
            <a:extLst>
              <a:ext uri="{FF2B5EF4-FFF2-40B4-BE49-F238E27FC236}">
                <a16:creationId xmlns:a16="http://schemas.microsoft.com/office/drawing/2014/main" id="{7492B7AB-26C1-5DD2-36CC-1DAD56A2FF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24" b="90369" l="4207" r="95597">
                        <a14:foregroundMark x1="4305" y1="8824" x2="4305" y2="8824"/>
                        <a14:foregroundMark x1="95450" y1="9343" x2="95450" y2="9343"/>
                        <a14:foregroundMark x1="95597" y1="90369" x2="95597" y2="903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69254" y="810767"/>
            <a:ext cx="8867310" cy="752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2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AED49F4D-1F78-94CB-8BD8-329BB6C6C2F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39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4B0E63C-D2C4-D6A2-B4E2-3866DA0F6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786" y="-938524"/>
            <a:ext cx="16496778" cy="10997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1CDAF9BD-3B5C-FB29-09BD-B96F61A58195}"/>
              </a:ext>
            </a:extLst>
          </p:cNvPr>
          <p:cNvSpPr txBox="1"/>
          <p:nvPr/>
        </p:nvSpPr>
        <p:spPr>
          <a:xfrm>
            <a:off x="1396366" y="8201455"/>
            <a:ext cx="72875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>
                <a:solidFill>
                  <a:schemeClr val="tx1"/>
                </a:solidFill>
              </a:rPr>
              <a:t>Żródło</a:t>
            </a:r>
            <a:r>
              <a:rPr lang="pl-PL" dirty="0">
                <a:solidFill>
                  <a:schemeClr val="tx1"/>
                </a:solidFill>
              </a:rPr>
              <a:t>: https://www.popularmechanics.com/science/a32938257/wormhole-stability-shape/</a:t>
            </a:r>
          </a:p>
        </p:txBody>
      </p:sp>
    </p:spTree>
    <p:extLst>
      <p:ext uri="{BB962C8B-B14F-4D97-AF65-F5344CB8AC3E}">
        <p14:creationId xmlns:p14="http://schemas.microsoft.com/office/powerpoint/2010/main" val="2269906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5CAA"/>
        </a:solid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47"/>
          <p:cNvSpPr txBox="1">
            <a:spLocks noGrp="1"/>
          </p:cNvSpPr>
          <p:nvPr>
            <p:ph type="sldNum" idx="12"/>
          </p:nvPr>
        </p:nvSpPr>
        <p:spPr>
          <a:xfrm>
            <a:off x="15514806" y="139700"/>
            <a:ext cx="459000" cy="31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441" name="Google Shape;441;p47"/>
          <p:cNvSpPr txBox="1">
            <a:spLocks noGrp="1"/>
          </p:cNvSpPr>
          <p:nvPr>
            <p:ph type="title"/>
          </p:nvPr>
        </p:nvSpPr>
        <p:spPr>
          <a:xfrm>
            <a:off x="914400" y="4212000"/>
            <a:ext cx="147888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775" tIns="36000" rIns="50775" bIns="360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Open Sans Light"/>
              <a:buNone/>
            </a:pPr>
            <a:r>
              <a:rPr lang="pl-PL" dirty="0">
                <a:solidFill>
                  <a:schemeClr val="dk1"/>
                </a:solidFill>
              </a:rPr>
              <a:t>Gdzieś w okolicach roku 2017…</a:t>
            </a:r>
            <a:br>
              <a:rPr lang="en-US" dirty="0">
                <a:solidFill>
                  <a:schemeClr val="dk1"/>
                </a:solidFill>
              </a:rPr>
            </a:br>
            <a:endParaRPr sz="28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372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3E45747-151E-8E81-35B5-D26A408D3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Q&amp;A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2542B56-BD73-9087-000C-E37E8C79F03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rgbClr val="FF0000"/>
                </a:solidFill>
              </a:rPr>
              <a:t>40</a:t>
            </a:fld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00D861DE-DB05-3B27-11D1-F09198A54AE5}"/>
              </a:ext>
            </a:extLst>
          </p:cNvPr>
          <p:cNvSpPr/>
          <p:nvPr/>
        </p:nvSpPr>
        <p:spPr>
          <a:xfrm>
            <a:off x="14849856" y="8570976"/>
            <a:ext cx="1406144" cy="557700"/>
          </a:xfrm>
          <a:prstGeom prst="rect">
            <a:avLst/>
          </a:prstGeom>
          <a:solidFill>
            <a:srgbClr val="BEC0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 descr="Obraz zawierający wzór, kwadrat, piksel, design&#10;&#10;Opis wygenerowany automatycznie">
            <a:extLst>
              <a:ext uri="{FF2B5EF4-FFF2-40B4-BE49-F238E27FC236}">
                <a16:creationId xmlns:a16="http://schemas.microsoft.com/office/drawing/2014/main" id="{C791A1AC-D1A6-6D04-F84F-81A339B45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6450" y="1882346"/>
            <a:ext cx="4303835" cy="4285865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2EA686CB-89FA-A468-6E2D-1B5007D40F76}"/>
              </a:ext>
            </a:extLst>
          </p:cNvPr>
          <p:cNvSpPr txBox="1"/>
          <p:nvPr/>
        </p:nvSpPr>
        <p:spPr>
          <a:xfrm>
            <a:off x="9423221" y="6482345"/>
            <a:ext cx="5750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</a:t>
            </a:r>
            <a:r>
              <a:rPr lang="pl-PL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://</a:t>
            </a:r>
            <a:r>
              <a:rPr lang="pl-PL" sz="24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mateuszbryll.com</a:t>
            </a:r>
            <a:r>
              <a:rPr lang="pl-PL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/feedback/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137BD1F1-4AC5-981D-574C-2897C33D0859}"/>
              </a:ext>
            </a:extLst>
          </p:cNvPr>
          <p:cNvSpPr/>
          <p:nvPr/>
        </p:nvSpPr>
        <p:spPr>
          <a:xfrm>
            <a:off x="8082281" y="515112"/>
            <a:ext cx="45719" cy="81137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84238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75"/>
          <p:cNvSpPr txBox="1">
            <a:spLocks noGrp="1"/>
          </p:cNvSpPr>
          <p:nvPr>
            <p:ph type="sldNum" idx="12"/>
          </p:nvPr>
        </p:nvSpPr>
        <p:spPr>
          <a:xfrm>
            <a:off x="15514806" y="139700"/>
            <a:ext cx="459000" cy="31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  <p:pic>
        <p:nvPicPr>
          <p:cNvPr id="748" name="Google Shape;748;p75"/>
          <p:cNvPicPr preferRelativeResize="0"/>
          <p:nvPr/>
        </p:nvPicPr>
        <p:blipFill rotWithShape="1">
          <a:blip r:embed="rId3">
            <a:alphaModFix/>
          </a:blip>
          <a:srcRect t="714" r="388"/>
          <a:stretch/>
        </p:blipFill>
        <p:spPr>
          <a:xfrm>
            <a:off x="0" y="0"/>
            <a:ext cx="16320399" cy="9144001"/>
          </a:xfrm>
          <a:prstGeom prst="rect">
            <a:avLst/>
          </a:prstGeom>
          <a:noFill/>
          <a:ln>
            <a:noFill/>
          </a:ln>
        </p:spPr>
      </p:pic>
      <p:sp>
        <p:nvSpPr>
          <p:cNvPr id="749" name="Google Shape;749;p75"/>
          <p:cNvSpPr txBox="1">
            <a:spLocks noGrp="1"/>
          </p:cNvSpPr>
          <p:nvPr>
            <p:ph type="body" idx="4294967295"/>
          </p:nvPr>
        </p:nvSpPr>
        <p:spPr>
          <a:xfrm>
            <a:off x="12980850" y="7240900"/>
            <a:ext cx="11892000" cy="15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/>
          <a:p>
            <a:pPr marL="3175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6468"/>
              <a:buFont typeface="Open Sans Light"/>
              <a:buNone/>
            </a:pPr>
            <a:r>
              <a:rPr lang="en-US" sz="4000" b="1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Dziękuję</a:t>
            </a:r>
            <a:r>
              <a:rPr lang="en-US" sz="40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!</a:t>
            </a:r>
            <a:endParaRPr sz="40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8AC36F8D-1548-27C0-AD9D-7D4AF2F4436C}"/>
              </a:ext>
            </a:extLst>
          </p:cNvPr>
          <p:cNvSpPr/>
          <p:nvPr/>
        </p:nvSpPr>
        <p:spPr>
          <a:xfrm>
            <a:off x="282194" y="1192696"/>
            <a:ext cx="8185945" cy="2186608"/>
          </a:xfrm>
          <a:prstGeom prst="rect">
            <a:avLst/>
          </a:prstGeom>
          <a:solidFill>
            <a:srgbClr val="A6E8F2"/>
          </a:solidFill>
          <a:ln>
            <a:solidFill>
              <a:srgbClr val="A6E8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8F2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8"/>
          <p:cNvSpPr txBox="1">
            <a:spLocks noGrp="1"/>
          </p:cNvSpPr>
          <p:nvPr>
            <p:ph type="sldNum" idx="12"/>
          </p:nvPr>
        </p:nvSpPr>
        <p:spPr>
          <a:xfrm>
            <a:off x="15514806" y="139700"/>
            <a:ext cx="459000" cy="31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4" name="Google Shape;441;p47">
            <a:extLst>
              <a:ext uri="{FF2B5EF4-FFF2-40B4-BE49-F238E27FC236}">
                <a16:creationId xmlns:a16="http://schemas.microsoft.com/office/drawing/2014/main" id="{224CE209-380C-93A5-A6FA-79A771C4F04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4400" y="4212000"/>
            <a:ext cx="147888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775" tIns="36000" rIns="50775" bIns="360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Open Sans Light"/>
              <a:buNone/>
            </a:pPr>
            <a:r>
              <a:rPr lang="en-US" sz="4000" dirty="0" err="1">
                <a:solidFill>
                  <a:schemeClr val="bg2"/>
                </a:solidFill>
              </a:rPr>
              <a:t>System.IO.IOException</a:t>
            </a:r>
            <a:r>
              <a:rPr lang="en-US" sz="4000" dirty="0">
                <a:solidFill>
                  <a:schemeClr val="bg2"/>
                </a:solidFill>
              </a:rPr>
              <a:t>: There is not enough space on the disk</a:t>
            </a:r>
            <a:br>
              <a:rPr lang="en-US" dirty="0">
                <a:solidFill>
                  <a:schemeClr val="bg2"/>
                </a:solidFill>
              </a:rPr>
            </a:br>
            <a:r>
              <a:rPr lang="en-US" sz="2800" dirty="0" err="1">
                <a:solidFill>
                  <a:schemeClr val="bg2"/>
                </a:solidFill>
              </a:rPr>
              <a:t>czyli</a:t>
            </a:r>
            <a:r>
              <a:rPr lang="en-US" sz="2800" dirty="0">
                <a:solidFill>
                  <a:schemeClr val="bg2"/>
                </a:solidFill>
              </a:rPr>
              <a:t> </a:t>
            </a:r>
            <a:r>
              <a:rPr lang="en-US" sz="2800" dirty="0" err="1">
                <a:solidFill>
                  <a:schemeClr val="bg2"/>
                </a:solidFill>
              </a:rPr>
              <a:t>historia</a:t>
            </a:r>
            <a:r>
              <a:rPr lang="en-US" sz="2800" dirty="0">
                <a:solidFill>
                  <a:schemeClr val="bg2"/>
                </a:solidFill>
              </a:rPr>
              <a:t> </a:t>
            </a:r>
            <a:r>
              <a:rPr lang="en-US" sz="2800" dirty="0" err="1">
                <a:solidFill>
                  <a:schemeClr val="bg2"/>
                </a:solidFill>
              </a:rPr>
              <a:t>pewnej</a:t>
            </a:r>
            <a:r>
              <a:rPr lang="en-US" sz="2800" dirty="0">
                <a:solidFill>
                  <a:schemeClr val="bg2"/>
                </a:solidFill>
              </a:rPr>
              <a:t> </a:t>
            </a:r>
            <a:r>
              <a:rPr lang="en-US" sz="2800" dirty="0" err="1">
                <a:solidFill>
                  <a:schemeClr val="bg2"/>
                </a:solidFill>
              </a:rPr>
              <a:t>ciekawej</a:t>
            </a:r>
            <a:r>
              <a:rPr lang="en-US" sz="2800" dirty="0">
                <a:solidFill>
                  <a:schemeClr val="bg2"/>
                </a:solidFill>
              </a:rPr>
              <a:t> </a:t>
            </a:r>
            <a:r>
              <a:rPr lang="en-US" sz="2800" dirty="0" err="1">
                <a:solidFill>
                  <a:schemeClr val="bg2"/>
                </a:solidFill>
              </a:rPr>
              <a:t>konfiguracji</a:t>
            </a:r>
            <a:endParaRPr sz="2800" dirty="0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8F2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8"/>
          <p:cNvSpPr txBox="1">
            <a:spLocks noGrp="1"/>
          </p:cNvSpPr>
          <p:nvPr>
            <p:ph type="sldNum" idx="12"/>
          </p:nvPr>
        </p:nvSpPr>
        <p:spPr>
          <a:xfrm>
            <a:off x="15514806" y="139700"/>
            <a:ext cx="459000" cy="31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4" name="Google Shape;441;p47">
            <a:extLst>
              <a:ext uri="{FF2B5EF4-FFF2-40B4-BE49-F238E27FC236}">
                <a16:creationId xmlns:a16="http://schemas.microsoft.com/office/drawing/2014/main" id="{224CE209-380C-93A5-A6FA-79A771C4F04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4400" y="4212000"/>
            <a:ext cx="147888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775" tIns="36000" rIns="50775" bIns="360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Open Sans Light"/>
              <a:buNone/>
            </a:pPr>
            <a:r>
              <a:rPr lang="en-US" sz="4000" dirty="0" err="1">
                <a:solidFill>
                  <a:schemeClr val="bg2"/>
                </a:solidFill>
              </a:rPr>
              <a:t>System.AggregateException</a:t>
            </a:r>
            <a:r>
              <a:rPr lang="pl-PL" sz="4000" dirty="0">
                <a:solidFill>
                  <a:schemeClr val="bg2"/>
                </a:solidFill>
              </a:rPr>
              <a:t>: </a:t>
            </a:r>
            <a:r>
              <a:rPr lang="en-US" sz="4000" dirty="0">
                <a:solidFill>
                  <a:schemeClr val="bg2"/>
                </a:solidFill>
              </a:rPr>
              <a:t>One or more errors occurred</a:t>
            </a:r>
            <a:br>
              <a:rPr lang="en-US" dirty="0">
                <a:solidFill>
                  <a:schemeClr val="bg2"/>
                </a:solidFill>
              </a:rPr>
            </a:br>
            <a:r>
              <a:rPr lang="en-US" sz="2800" dirty="0" err="1">
                <a:solidFill>
                  <a:schemeClr val="bg2"/>
                </a:solidFill>
              </a:rPr>
              <a:t>czyli</a:t>
            </a:r>
            <a:r>
              <a:rPr lang="en-US" sz="2800" dirty="0">
                <a:solidFill>
                  <a:schemeClr val="bg2"/>
                </a:solidFill>
              </a:rPr>
              <a:t> “</a:t>
            </a:r>
            <a:r>
              <a:rPr lang="en-US" sz="2800" dirty="0" err="1">
                <a:solidFill>
                  <a:schemeClr val="bg2"/>
                </a:solidFill>
              </a:rPr>
              <a:t>Dziwne</a:t>
            </a:r>
            <a:r>
              <a:rPr lang="en-US" sz="2800" dirty="0">
                <a:solidFill>
                  <a:schemeClr val="bg2"/>
                </a:solidFill>
              </a:rPr>
              <a:t> u </a:t>
            </a:r>
            <a:r>
              <a:rPr lang="en-US" sz="2800" dirty="0" err="1">
                <a:solidFill>
                  <a:schemeClr val="bg2"/>
                </a:solidFill>
              </a:rPr>
              <a:t>mnie</a:t>
            </a:r>
            <a:r>
              <a:rPr lang="en-US" sz="2800" dirty="0">
                <a:solidFill>
                  <a:schemeClr val="bg2"/>
                </a:solidFill>
              </a:rPr>
              <a:t> </a:t>
            </a:r>
            <a:r>
              <a:rPr lang="en-US" sz="2800" dirty="0" err="1">
                <a:solidFill>
                  <a:schemeClr val="bg2"/>
                </a:solidFill>
              </a:rPr>
              <a:t>dzia</a:t>
            </a:r>
            <a:r>
              <a:rPr lang="pl-PL" sz="2800" dirty="0" err="1">
                <a:solidFill>
                  <a:schemeClr val="bg2"/>
                </a:solidFill>
              </a:rPr>
              <a:t>ła</a:t>
            </a:r>
            <a:r>
              <a:rPr lang="pl-PL" sz="2800" dirty="0">
                <a:solidFill>
                  <a:schemeClr val="bg2"/>
                </a:solidFill>
              </a:rPr>
              <a:t>”</a:t>
            </a:r>
            <a:endParaRPr sz="2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838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8F2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8"/>
          <p:cNvSpPr txBox="1">
            <a:spLocks noGrp="1"/>
          </p:cNvSpPr>
          <p:nvPr>
            <p:ph type="sldNum" idx="12"/>
          </p:nvPr>
        </p:nvSpPr>
        <p:spPr>
          <a:xfrm>
            <a:off x="15514806" y="139700"/>
            <a:ext cx="459000" cy="31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4" name="Google Shape;441;p47">
            <a:extLst>
              <a:ext uri="{FF2B5EF4-FFF2-40B4-BE49-F238E27FC236}">
                <a16:creationId xmlns:a16="http://schemas.microsoft.com/office/drawing/2014/main" id="{224CE209-380C-93A5-A6FA-79A771C4F04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4400" y="4212000"/>
            <a:ext cx="147888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775" tIns="36000" rIns="50775" bIns="360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Open Sans Light"/>
              <a:buNone/>
            </a:pPr>
            <a:r>
              <a:rPr lang="pl-PL" sz="4000" dirty="0">
                <a:solidFill>
                  <a:schemeClr val="bg2"/>
                </a:solidFill>
              </a:rPr>
              <a:t>Zróbmy coś czego jeszcze nikt nie zrobił</a:t>
            </a:r>
            <a:br>
              <a:rPr lang="en-US" dirty="0">
                <a:solidFill>
                  <a:schemeClr val="bg2"/>
                </a:solidFill>
              </a:rPr>
            </a:br>
            <a:r>
              <a:rPr lang="en-US" sz="2800" dirty="0" err="1">
                <a:solidFill>
                  <a:schemeClr val="bg2"/>
                </a:solidFill>
              </a:rPr>
              <a:t>czyli</a:t>
            </a:r>
            <a:r>
              <a:rPr lang="en-US" sz="2800" dirty="0">
                <a:solidFill>
                  <a:schemeClr val="bg2"/>
                </a:solidFill>
              </a:rPr>
              <a:t> </a:t>
            </a:r>
            <a:r>
              <a:rPr lang="pl-PL" sz="2800" dirty="0">
                <a:solidFill>
                  <a:schemeClr val="bg2"/>
                </a:solidFill>
              </a:rPr>
              <a:t>historia wdrożenia, które miało bardzo napięty termin</a:t>
            </a:r>
            <a:endParaRPr sz="2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754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0"/>
          <p:cNvSpPr txBox="1">
            <a:spLocks noGrp="1"/>
          </p:cNvSpPr>
          <p:nvPr>
            <p:ph type="sldNum" idx="12"/>
          </p:nvPr>
        </p:nvSpPr>
        <p:spPr>
          <a:xfrm>
            <a:off x="15514806" y="139700"/>
            <a:ext cx="459000" cy="31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F10621E-2603-A5A2-DB5E-E0755AB99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56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2292F524-14C8-0E72-F011-A92F524EF493}"/>
              </a:ext>
            </a:extLst>
          </p:cNvPr>
          <p:cNvSpPr txBox="1"/>
          <p:nvPr/>
        </p:nvSpPr>
        <p:spPr>
          <a:xfrm>
            <a:off x="10867987" y="149323"/>
            <a:ext cx="53880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/>
              <a:t>Żródło</a:t>
            </a:r>
            <a:r>
              <a:rPr lang="pl-PL" dirty="0"/>
              <a:t>: https://www.pswallpapers.com/wallpaper/rainbow-6-siege/</a:t>
            </a:r>
          </a:p>
        </p:txBody>
      </p:sp>
    </p:spTree>
    <p:extLst>
      <p:ext uri="{BB962C8B-B14F-4D97-AF65-F5344CB8AC3E}">
        <p14:creationId xmlns:p14="http://schemas.microsoft.com/office/powerpoint/2010/main" val="1645704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5CAA"/>
        </a:solid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47"/>
          <p:cNvSpPr txBox="1">
            <a:spLocks noGrp="1"/>
          </p:cNvSpPr>
          <p:nvPr>
            <p:ph type="sldNum" idx="12"/>
          </p:nvPr>
        </p:nvSpPr>
        <p:spPr>
          <a:xfrm>
            <a:off x="15514806" y="139700"/>
            <a:ext cx="459000" cy="31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441" name="Google Shape;441;p47"/>
          <p:cNvSpPr txBox="1">
            <a:spLocks noGrp="1"/>
          </p:cNvSpPr>
          <p:nvPr>
            <p:ph type="title"/>
          </p:nvPr>
        </p:nvSpPr>
        <p:spPr>
          <a:xfrm>
            <a:off x="914400" y="4212000"/>
            <a:ext cx="147888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775" tIns="36000" rIns="50775" bIns="360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Open Sans Light"/>
              <a:buNone/>
            </a:pPr>
            <a:r>
              <a:rPr lang="pl-PL" dirty="0">
                <a:solidFill>
                  <a:schemeClr val="dk1"/>
                </a:solidFill>
              </a:rPr>
              <a:t>Czasy współczesne…</a:t>
            </a:r>
            <a:endParaRPr sz="28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599652"/>
      </p:ext>
    </p:extLst>
  </p:cSld>
  <p:clrMapOvr>
    <a:masterClrMapping/>
  </p:clrMapOvr>
</p:sld>
</file>

<file path=ppt/theme/theme1.xml><?xml version="1.0" encoding="utf-8"?>
<a:theme xmlns:a="http://schemas.openxmlformats.org/drawingml/2006/main" name="new slidedeck template draft">
  <a:themeElements>
    <a:clrScheme name="Allegro Colors">
      <a:dk1>
        <a:srgbClr val="FFFFFF"/>
      </a:dk1>
      <a:lt1>
        <a:srgbClr val="FF5A00"/>
      </a:lt1>
      <a:dk2>
        <a:srgbClr val="000000"/>
      </a:dk2>
      <a:lt2>
        <a:srgbClr val="BEC0C3"/>
      </a:lt2>
      <a:accent1>
        <a:srgbClr val="FAC314"/>
      </a:accent1>
      <a:accent2>
        <a:srgbClr val="1EA53C"/>
      </a:accent2>
      <a:accent3>
        <a:srgbClr val="1E64AA"/>
      </a:accent3>
      <a:accent4>
        <a:srgbClr val="3CAADC"/>
      </a:accent4>
      <a:accent5>
        <a:srgbClr val="9664A0"/>
      </a:accent5>
      <a:accent6>
        <a:srgbClr val="FF5A00"/>
      </a:accent6>
      <a:hlink>
        <a:srgbClr val="347FFF"/>
      </a:hlink>
      <a:folHlink>
        <a:srgbClr val="5069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11276</TotalTime>
  <Words>1082</Words>
  <Application>Microsoft Macintosh PowerPoint</Application>
  <PresentationFormat>Niestandardowy</PresentationFormat>
  <Paragraphs>249</Paragraphs>
  <Slides>41</Slides>
  <Notes>19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41</vt:i4>
      </vt:variant>
    </vt:vector>
  </HeadingPairs>
  <TitlesOfParts>
    <vt:vector size="46" baseType="lpstr">
      <vt:lpstr>Arial</vt:lpstr>
      <vt:lpstr>Merriweather Sans</vt:lpstr>
      <vt:lpstr>Open Sans Light</vt:lpstr>
      <vt:lpstr>Open Sans</vt:lpstr>
      <vt:lpstr>new slidedeck template draft</vt:lpstr>
      <vt:lpstr>Prezentacja programu PowerPoint</vt:lpstr>
      <vt:lpstr>Prezentacja programu PowerPoint</vt:lpstr>
      <vt:lpstr>Prezentacja programu PowerPoint</vt:lpstr>
      <vt:lpstr>Gdzieś w okolicach roku 2017… </vt:lpstr>
      <vt:lpstr>System.IO.IOException: There is not enough space on the disk czyli historia pewnej ciekawej konfiguracji</vt:lpstr>
      <vt:lpstr>System.AggregateException: One or more errors occurred czyli “Dziwne u mnie działa”</vt:lpstr>
      <vt:lpstr>Zróbmy coś czego jeszcze nikt nie zrobił czyli historia wdrożenia, które miało bardzo napięty termin</vt:lpstr>
      <vt:lpstr>Prezentacja programu PowerPoint</vt:lpstr>
      <vt:lpstr>Czasy współczesne…</vt:lpstr>
      <vt:lpstr>Prezentacja programu PowerPoint</vt:lpstr>
      <vt:lpstr>Prezentacja programu PowerPoint</vt:lpstr>
      <vt:lpstr>Analiza </vt:lpstr>
      <vt:lpstr>Wspólne planowanie</vt:lpstr>
      <vt:lpstr>Wspólne planowanie</vt:lpstr>
      <vt:lpstr>Wspólne planowanie</vt:lpstr>
      <vt:lpstr>Wspólne planowanie</vt:lpstr>
      <vt:lpstr>Development </vt:lpstr>
      <vt:lpstr>Prezentacja programu PowerPoint</vt:lpstr>
      <vt:lpstr>Od strony programisty .NET</vt:lpstr>
      <vt:lpstr>Od strony DevOps/SysOps</vt:lpstr>
      <vt:lpstr>Build </vt:lpstr>
      <vt:lpstr>Build agent</vt:lpstr>
      <vt:lpstr>Build agent</vt:lpstr>
      <vt:lpstr>Dockerfile</vt:lpstr>
      <vt:lpstr>Test </vt:lpstr>
      <vt:lpstr>Unit testy</vt:lpstr>
      <vt:lpstr>Testy integracyjne</vt:lpstr>
      <vt:lpstr>Testy integracyjne – Baza danych</vt:lpstr>
      <vt:lpstr>Testy integracyjne – Baza danych inaczej</vt:lpstr>
      <vt:lpstr>E2E</vt:lpstr>
      <vt:lpstr>Release &amp; Deploy </vt:lpstr>
      <vt:lpstr>Deploy application</vt:lpstr>
      <vt:lpstr>Plik deploymentu</vt:lpstr>
      <vt:lpstr>Rolling update</vt:lpstr>
      <vt:lpstr>Działanie i monitoring </vt:lpstr>
      <vt:lpstr>Uruchomienie aplikacji</vt:lpstr>
      <vt:lpstr>Integracja z Grafaną</vt:lpstr>
      <vt:lpstr>Liveness and Readiness probes</vt:lpstr>
      <vt:lpstr>Prezentacja programu PowerPoint</vt:lpstr>
      <vt:lpstr>Q&amp;A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cp:lastModifiedBy>Mateusz Bryll</cp:lastModifiedBy>
  <cp:revision>3</cp:revision>
  <dcterms:modified xsi:type="dcterms:W3CDTF">2024-01-23T15:29:29Z</dcterms:modified>
</cp:coreProperties>
</file>