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7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Lst>
  <p:sldSz cy="9144000" cx="16256000"/>
  <p:notesSz cx="6742100" cy="9872650"/>
  <p:embeddedFontLst>
    <p:embeddedFont>
      <p:font typeface="Merriweather Sans"/>
      <p:regular r:id="rId54"/>
      <p:bold r:id="rId55"/>
      <p:italic r:id="rId56"/>
      <p:boldItalic r:id="rId57"/>
    </p:embeddedFont>
    <p:embeddedFont>
      <p:font typeface="Roboto"/>
      <p:regular r:id="rId58"/>
      <p:bold r:id="rId59"/>
      <p:italic r:id="rId60"/>
      <p:boldItalic r:id="rId61"/>
    </p:embeddedFont>
    <p:embeddedFont>
      <p:font typeface="Open Sans Light"/>
      <p:regular r:id="rId62"/>
      <p:bold r:id="rId63"/>
      <p:italic r:id="rId64"/>
      <p:boldItalic r:id="rId65"/>
    </p:embeddedFont>
    <p:embeddedFont>
      <p:font typeface="Open Sans"/>
      <p:regular r:id="rId66"/>
      <p:bold r:id="rId67"/>
      <p:italic r:id="rId68"/>
      <p:boldItalic r:id="rId6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433">
          <p15:clr>
            <a:srgbClr val="A4A3A4"/>
          </p15:clr>
        </p15:guide>
        <p15:guide id="2" orient="horz" pos="5428">
          <p15:clr>
            <a:srgbClr val="000000"/>
          </p15:clr>
        </p15:guide>
        <p15:guide id="3" orient="horz" pos="5091">
          <p15:clr>
            <a:srgbClr val="000000"/>
          </p15:clr>
        </p15:guide>
        <p15:guide id="4" orient="horz" pos="447">
          <p15:clr>
            <a:srgbClr val="000000"/>
          </p15:clr>
        </p15:guide>
        <p15:guide id="5" orient="horz" pos="1193">
          <p15:clr>
            <a:srgbClr val="000000"/>
          </p15:clr>
        </p15:guide>
        <p15:guide id="6" orient="horz" pos="1499">
          <p15:clr>
            <a:srgbClr val="000000"/>
          </p15:clr>
        </p15:guide>
        <p15:guide id="7" orient="horz" pos="2867">
          <p15:clr>
            <a:srgbClr val="000000"/>
          </p15:clr>
        </p15:guide>
        <p15:guide id="8" pos="8006">
          <p15:clr>
            <a:srgbClr val="000000"/>
          </p15:clr>
        </p15:guide>
        <p15:guide id="9" pos="5351">
          <p15:clr>
            <a:srgbClr val="000000"/>
          </p15:clr>
        </p15:guide>
        <p15:guide id="10" pos="9767">
          <p15:clr>
            <a:srgbClr val="000000"/>
          </p15:clr>
        </p15:guide>
        <p15:guide id="11" pos="9664">
          <p15:clr>
            <a:srgbClr val="000000"/>
          </p15:clr>
        </p15:guide>
        <p15:guide id="12" pos="576">
          <p15:clr>
            <a:srgbClr val="000000"/>
          </p15:clr>
        </p15:guide>
        <p15:guide id="13" pos="576">
          <p15:clr>
            <a:srgbClr val="9AA0A6"/>
          </p15:clr>
        </p15:guide>
        <p15:guide id="14" pos="518">
          <p15:clr>
            <a:srgbClr val="9AA0A6"/>
          </p15:clr>
        </p15:guide>
        <p15:guide id="15" pos="9664">
          <p15:clr>
            <a:srgbClr val="9AA0A6"/>
          </p15:clr>
        </p15:guide>
        <p15:guide id="16" pos="4889">
          <p15:clr>
            <a:srgbClr val="9AA0A6"/>
          </p15:clr>
        </p15:guide>
        <p15:guide id="17" orient="horz" pos="2664">
          <p15:clr>
            <a:srgbClr val="9AA0A6"/>
          </p15:clr>
        </p15:guide>
        <p15:guide id="18" orient="horz" pos="1296">
          <p15:clr>
            <a:srgbClr val="9AA0A6"/>
          </p15:clr>
        </p15:guide>
        <p15:guide id="19" pos="10008">
          <p15:clr>
            <a:srgbClr val="9AA0A6"/>
          </p15:clr>
        </p15:guide>
        <p15:guide id="20" orient="horz" pos="1259">
          <p15:clr>
            <a:srgbClr val="9AA0A6"/>
          </p15:clr>
        </p15:guide>
        <p15:guide id="21" pos="216">
          <p15:clr>
            <a:srgbClr val="9AA0A6"/>
          </p15:clr>
        </p15:guide>
        <p15:guide id="22" pos="672">
          <p15:clr>
            <a:srgbClr val="9AA0A6"/>
          </p15:clr>
        </p15:guide>
        <p15:guide id="23" pos="648">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CA3F44E-6F82-4443-AAAB-C33B98F7E80A}">
  <a:tblStyle styleId="{5CA3F44E-6F82-4443-AAAB-C33B98F7E80A}"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433" orient="horz"/>
        <p:guide pos="5428" orient="horz"/>
        <p:guide pos="5091" orient="horz"/>
        <p:guide pos="447" orient="horz"/>
        <p:guide pos="1193" orient="horz"/>
        <p:guide pos="1499" orient="horz"/>
        <p:guide pos="2867" orient="horz"/>
        <p:guide pos="8006"/>
        <p:guide pos="5351"/>
        <p:guide pos="9767"/>
        <p:guide pos="9664"/>
        <p:guide pos="576"/>
        <p:guide pos="576"/>
        <p:guide pos="518"/>
        <p:guide pos="9664"/>
        <p:guide pos="4889"/>
        <p:guide pos="2664" orient="horz"/>
        <p:guide pos="1296" orient="horz"/>
        <p:guide pos="10008"/>
        <p:guide pos="1259" orient="horz"/>
        <p:guide pos="216"/>
        <p:guide pos="672"/>
        <p:guide pos="648"/>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OpenSansLight-regular.fntdata"/><Relationship Id="rId61" Type="http://schemas.openxmlformats.org/officeDocument/2006/relationships/font" Target="fonts/Roboto-boldItalic.fntdata"/><Relationship Id="rId20" Type="http://schemas.openxmlformats.org/officeDocument/2006/relationships/slide" Target="slides/slide14.xml"/><Relationship Id="rId64" Type="http://schemas.openxmlformats.org/officeDocument/2006/relationships/font" Target="fonts/OpenSansLight-italic.fntdata"/><Relationship Id="rId63" Type="http://schemas.openxmlformats.org/officeDocument/2006/relationships/font" Target="fonts/OpenSansLight-bold.fntdata"/><Relationship Id="rId22" Type="http://schemas.openxmlformats.org/officeDocument/2006/relationships/slide" Target="slides/slide16.xml"/><Relationship Id="rId66" Type="http://schemas.openxmlformats.org/officeDocument/2006/relationships/font" Target="fonts/OpenSans-regular.fntdata"/><Relationship Id="rId21" Type="http://schemas.openxmlformats.org/officeDocument/2006/relationships/slide" Target="slides/slide15.xml"/><Relationship Id="rId65" Type="http://schemas.openxmlformats.org/officeDocument/2006/relationships/font" Target="fonts/OpenSansLight-boldItalic.fntdata"/><Relationship Id="rId24" Type="http://schemas.openxmlformats.org/officeDocument/2006/relationships/slide" Target="slides/slide18.xml"/><Relationship Id="rId68" Type="http://schemas.openxmlformats.org/officeDocument/2006/relationships/font" Target="fonts/OpenSans-italic.fntdata"/><Relationship Id="rId23" Type="http://schemas.openxmlformats.org/officeDocument/2006/relationships/slide" Target="slides/slide17.xml"/><Relationship Id="rId67" Type="http://schemas.openxmlformats.org/officeDocument/2006/relationships/font" Target="fonts/OpenSans-bold.fntdata"/><Relationship Id="rId60" Type="http://schemas.openxmlformats.org/officeDocument/2006/relationships/font" Target="fonts/Roboto-italic.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OpenSans-bold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font" Target="fonts/MerriweatherSans-bold.fntdata"/><Relationship Id="rId10" Type="http://schemas.openxmlformats.org/officeDocument/2006/relationships/slide" Target="slides/slide4.xml"/><Relationship Id="rId54" Type="http://schemas.openxmlformats.org/officeDocument/2006/relationships/font" Target="fonts/MerriweatherSans-regular.fntdata"/><Relationship Id="rId13" Type="http://schemas.openxmlformats.org/officeDocument/2006/relationships/slide" Target="slides/slide7.xml"/><Relationship Id="rId57" Type="http://schemas.openxmlformats.org/officeDocument/2006/relationships/font" Target="fonts/MerriweatherSans-boldItalic.fntdata"/><Relationship Id="rId12" Type="http://schemas.openxmlformats.org/officeDocument/2006/relationships/slide" Target="slides/slide6.xml"/><Relationship Id="rId56" Type="http://schemas.openxmlformats.org/officeDocument/2006/relationships/font" Target="fonts/MerriweatherSans-italic.fntdata"/><Relationship Id="rId15" Type="http://schemas.openxmlformats.org/officeDocument/2006/relationships/slide" Target="slides/slide9.xml"/><Relationship Id="rId59" Type="http://schemas.openxmlformats.org/officeDocument/2006/relationships/font" Target="fonts/Roboto-bold.fntdata"/><Relationship Id="rId14" Type="http://schemas.openxmlformats.org/officeDocument/2006/relationships/slide" Target="slides/slide8.xml"/><Relationship Id="rId58" Type="http://schemas.openxmlformats.org/officeDocument/2006/relationships/font" Target="fonts/Roboto-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79375" y="739775"/>
            <a:ext cx="6583363" cy="3703638"/>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898949" y="4689515"/>
            <a:ext cx="4944217" cy="4442698"/>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2000" u="none" cap="none" strike="noStrike">
                <a:latin typeface="Merriweather Sans"/>
                <a:ea typeface="Merriweather Sans"/>
                <a:cs typeface="Merriweather Sans"/>
                <a:sym typeface="Merriweather Sans"/>
              </a:defRPr>
            </a:lvl1pPr>
            <a:lvl2pPr indent="-228600" lvl="1" marL="914400" marR="0" rtl="0" algn="l">
              <a:spcBef>
                <a:spcPts val="0"/>
              </a:spcBef>
              <a:spcAft>
                <a:spcPts val="0"/>
              </a:spcAft>
              <a:buSzPts val="1400"/>
              <a:buNone/>
              <a:defRPr b="0" i="0" sz="2000" u="none" cap="none" strike="noStrike">
                <a:latin typeface="Merriweather Sans"/>
                <a:ea typeface="Merriweather Sans"/>
                <a:cs typeface="Merriweather Sans"/>
                <a:sym typeface="Merriweather Sans"/>
              </a:defRPr>
            </a:lvl2pPr>
            <a:lvl3pPr indent="-228600" lvl="2" marL="1371600" marR="0" rtl="0" algn="l">
              <a:spcBef>
                <a:spcPts val="0"/>
              </a:spcBef>
              <a:spcAft>
                <a:spcPts val="0"/>
              </a:spcAft>
              <a:buSzPts val="1400"/>
              <a:buNone/>
              <a:defRPr b="0" i="0" sz="2000" u="none" cap="none" strike="noStrike">
                <a:latin typeface="Merriweather Sans"/>
                <a:ea typeface="Merriweather Sans"/>
                <a:cs typeface="Merriweather Sans"/>
                <a:sym typeface="Merriweather Sans"/>
              </a:defRPr>
            </a:lvl3pPr>
            <a:lvl4pPr indent="-228600" lvl="3" marL="1828800" marR="0" rtl="0" algn="l">
              <a:spcBef>
                <a:spcPts val="0"/>
              </a:spcBef>
              <a:spcAft>
                <a:spcPts val="0"/>
              </a:spcAft>
              <a:buSzPts val="1400"/>
              <a:buNone/>
              <a:defRPr b="0" i="0" sz="2000" u="none" cap="none" strike="noStrike">
                <a:latin typeface="Merriweather Sans"/>
                <a:ea typeface="Merriweather Sans"/>
                <a:cs typeface="Merriweather Sans"/>
                <a:sym typeface="Merriweather Sans"/>
              </a:defRPr>
            </a:lvl4pPr>
            <a:lvl5pPr indent="-228600" lvl="4" marL="2286000" marR="0" rtl="0" algn="l">
              <a:spcBef>
                <a:spcPts val="0"/>
              </a:spcBef>
              <a:spcAft>
                <a:spcPts val="0"/>
              </a:spcAft>
              <a:buSzPts val="1400"/>
              <a:buNone/>
              <a:defRPr b="0" i="0" sz="2000" u="none" cap="none" strike="noStrike">
                <a:latin typeface="Merriweather Sans"/>
                <a:ea typeface="Merriweather Sans"/>
                <a:cs typeface="Merriweather Sans"/>
                <a:sym typeface="Merriweather Sans"/>
              </a:defRPr>
            </a:lvl5pPr>
            <a:lvl6pPr indent="-228600" lvl="5" marL="2743200" marR="0" rtl="0" algn="l">
              <a:spcBef>
                <a:spcPts val="0"/>
              </a:spcBef>
              <a:spcAft>
                <a:spcPts val="0"/>
              </a:spcAft>
              <a:buSzPts val="1400"/>
              <a:buNone/>
              <a:defRPr b="0" i="0" sz="2000" u="none" cap="none" strike="noStrike">
                <a:latin typeface="Merriweather Sans"/>
                <a:ea typeface="Merriweather Sans"/>
                <a:cs typeface="Merriweather Sans"/>
                <a:sym typeface="Merriweather Sans"/>
              </a:defRPr>
            </a:lvl6pPr>
            <a:lvl7pPr indent="-228600" lvl="6" marL="3200400" marR="0" rtl="0" algn="l">
              <a:spcBef>
                <a:spcPts val="0"/>
              </a:spcBef>
              <a:spcAft>
                <a:spcPts val="0"/>
              </a:spcAft>
              <a:buSzPts val="1400"/>
              <a:buNone/>
              <a:defRPr b="0" i="0" sz="2000" u="none" cap="none" strike="noStrike">
                <a:latin typeface="Merriweather Sans"/>
                <a:ea typeface="Merriweather Sans"/>
                <a:cs typeface="Merriweather Sans"/>
                <a:sym typeface="Merriweather Sans"/>
              </a:defRPr>
            </a:lvl7pPr>
            <a:lvl8pPr indent="-228600" lvl="7" marL="3657600" marR="0" rtl="0" algn="l">
              <a:spcBef>
                <a:spcPts val="0"/>
              </a:spcBef>
              <a:spcAft>
                <a:spcPts val="0"/>
              </a:spcAft>
              <a:buSzPts val="1400"/>
              <a:buNone/>
              <a:defRPr b="0" i="0" sz="2000" u="none" cap="none" strike="noStrike">
                <a:latin typeface="Merriweather Sans"/>
                <a:ea typeface="Merriweather Sans"/>
                <a:cs typeface="Merriweather Sans"/>
                <a:sym typeface="Merriweather Sans"/>
              </a:defRPr>
            </a:lvl8pPr>
            <a:lvl9pPr indent="-228600" lvl="8" marL="4114800" marR="0" rtl="0" algn="l">
              <a:spcBef>
                <a:spcPts val="0"/>
              </a:spcBef>
              <a:spcAft>
                <a:spcPts val="0"/>
              </a:spcAft>
              <a:buSzPts val="1400"/>
              <a:buNone/>
              <a:defRPr b="0" i="0" sz="2000" u="none" cap="none" strike="noStrike">
                <a:latin typeface="Merriweather Sans"/>
                <a:ea typeface="Merriweather Sans"/>
                <a:cs typeface="Merriweather Sans"/>
                <a:sym typeface="Merriweather Sans"/>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123266bf917_0_170:notes"/>
          <p:cNvSpPr/>
          <p:nvPr>
            <p:ph idx="2" type="sldImg"/>
          </p:nvPr>
        </p:nvSpPr>
        <p:spPr>
          <a:xfrm>
            <a:off x="79375" y="739775"/>
            <a:ext cx="6583500" cy="37035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123266bf917_0_170:notes"/>
          <p:cNvSpPr txBox="1"/>
          <p:nvPr>
            <p:ph idx="1" type="body"/>
          </p:nvPr>
        </p:nvSpPr>
        <p:spPr>
          <a:xfrm>
            <a:off x="898949" y="4689515"/>
            <a:ext cx="4944300" cy="4442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1c4460ed399_0_25:notes"/>
          <p:cNvSpPr/>
          <p:nvPr>
            <p:ph idx="2" type="sldImg"/>
          </p:nvPr>
        </p:nvSpPr>
        <p:spPr>
          <a:xfrm>
            <a:off x="79375" y="739775"/>
            <a:ext cx="6583500" cy="37035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1c4460ed399_0_25:notes"/>
          <p:cNvSpPr txBox="1"/>
          <p:nvPr>
            <p:ph idx="1" type="body"/>
          </p:nvPr>
        </p:nvSpPr>
        <p:spPr>
          <a:xfrm>
            <a:off x="898949" y="4689515"/>
            <a:ext cx="4944300" cy="4442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1c4460ed399_0_31:notes"/>
          <p:cNvSpPr/>
          <p:nvPr>
            <p:ph idx="2" type="sldImg"/>
          </p:nvPr>
        </p:nvSpPr>
        <p:spPr>
          <a:xfrm>
            <a:off x="79375" y="739775"/>
            <a:ext cx="6583500" cy="37035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1c4460ed399_0_31:notes"/>
          <p:cNvSpPr txBox="1"/>
          <p:nvPr>
            <p:ph idx="1" type="body"/>
          </p:nvPr>
        </p:nvSpPr>
        <p:spPr>
          <a:xfrm>
            <a:off x="898949" y="4689515"/>
            <a:ext cx="4944300" cy="4442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1c4460ed399_0_37:notes"/>
          <p:cNvSpPr/>
          <p:nvPr>
            <p:ph idx="2" type="sldImg"/>
          </p:nvPr>
        </p:nvSpPr>
        <p:spPr>
          <a:xfrm>
            <a:off x="79375" y="739775"/>
            <a:ext cx="6583500" cy="37035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1c4460ed399_0_37:notes"/>
          <p:cNvSpPr txBox="1"/>
          <p:nvPr>
            <p:ph idx="1" type="body"/>
          </p:nvPr>
        </p:nvSpPr>
        <p:spPr>
          <a:xfrm>
            <a:off x="898949" y="4689515"/>
            <a:ext cx="4944300" cy="4442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c4460ed399_0_43:notes"/>
          <p:cNvSpPr/>
          <p:nvPr>
            <p:ph idx="2" type="sldImg"/>
          </p:nvPr>
        </p:nvSpPr>
        <p:spPr>
          <a:xfrm>
            <a:off x="79375" y="739775"/>
            <a:ext cx="6583500" cy="37035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1c4460ed399_0_43:notes"/>
          <p:cNvSpPr txBox="1"/>
          <p:nvPr>
            <p:ph idx="1" type="body"/>
          </p:nvPr>
        </p:nvSpPr>
        <p:spPr>
          <a:xfrm>
            <a:off x="898949" y="4689515"/>
            <a:ext cx="4944300" cy="4442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1c30b9551cf_0_310:notes"/>
          <p:cNvSpPr/>
          <p:nvPr>
            <p:ph idx="2" type="sldImg"/>
          </p:nvPr>
        </p:nvSpPr>
        <p:spPr>
          <a:xfrm>
            <a:off x="79375" y="739775"/>
            <a:ext cx="6583500" cy="37035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1c30b9551cf_0_310:notes"/>
          <p:cNvSpPr txBox="1"/>
          <p:nvPr>
            <p:ph idx="1" type="body"/>
          </p:nvPr>
        </p:nvSpPr>
        <p:spPr>
          <a:xfrm>
            <a:off x="898949" y="4689515"/>
            <a:ext cx="4944300" cy="4442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1c4460ed399_0_384:notes"/>
          <p:cNvSpPr/>
          <p:nvPr>
            <p:ph idx="2" type="sldImg"/>
          </p:nvPr>
        </p:nvSpPr>
        <p:spPr>
          <a:xfrm>
            <a:off x="79375" y="739775"/>
            <a:ext cx="6583500" cy="37035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1c4460ed399_0_384:notes"/>
          <p:cNvSpPr txBox="1"/>
          <p:nvPr>
            <p:ph idx="1" type="body"/>
          </p:nvPr>
        </p:nvSpPr>
        <p:spPr>
          <a:xfrm>
            <a:off x="898949" y="4689515"/>
            <a:ext cx="4944300" cy="4442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test speaker notes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1c30b9551cf_0_377:notes"/>
          <p:cNvSpPr txBox="1"/>
          <p:nvPr>
            <p:ph idx="1" type="body"/>
          </p:nvPr>
        </p:nvSpPr>
        <p:spPr>
          <a:xfrm>
            <a:off x="898949" y="4689515"/>
            <a:ext cx="4944300" cy="4442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2" name="Google Shape;392;g1c30b9551cf_0_377:notes"/>
          <p:cNvSpPr/>
          <p:nvPr>
            <p:ph idx="2" type="sldImg"/>
          </p:nvPr>
        </p:nvSpPr>
        <p:spPr>
          <a:xfrm>
            <a:off x="79375" y="739775"/>
            <a:ext cx="6583500" cy="3703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1c30b9551cf_0_397:notes"/>
          <p:cNvSpPr txBox="1"/>
          <p:nvPr>
            <p:ph idx="1" type="body"/>
          </p:nvPr>
        </p:nvSpPr>
        <p:spPr>
          <a:xfrm>
            <a:off x="898949" y="4689515"/>
            <a:ext cx="4944300" cy="4442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9" name="Google Shape;409;g1c30b9551cf_0_397:notes"/>
          <p:cNvSpPr/>
          <p:nvPr>
            <p:ph idx="2" type="sldImg"/>
          </p:nvPr>
        </p:nvSpPr>
        <p:spPr>
          <a:xfrm>
            <a:off x="79375" y="739775"/>
            <a:ext cx="6583500" cy="3703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1c30b9551cf_0_418:notes"/>
          <p:cNvSpPr txBox="1"/>
          <p:nvPr>
            <p:ph idx="1" type="body"/>
          </p:nvPr>
        </p:nvSpPr>
        <p:spPr>
          <a:xfrm>
            <a:off x="898949" y="4689515"/>
            <a:ext cx="4944300" cy="4442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3" name="Google Shape;423;g1c30b9551cf_0_418:notes"/>
          <p:cNvSpPr/>
          <p:nvPr>
            <p:ph idx="2" type="sldImg"/>
          </p:nvPr>
        </p:nvSpPr>
        <p:spPr>
          <a:xfrm>
            <a:off x="79375" y="739775"/>
            <a:ext cx="6583500" cy="3703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1c30b9551cf_0_341:notes"/>
          <p:cNvSpPr/>
          <p:nvPr>
            <p:ph idx="2" type="sldImg"/>
          </p:nvPr>
        </p:nvSpPr>
        <p:spPr>
          <a:xfrm>
            <a:off x="79375" y="739775"/>
            <a:ext cx="6583500" cy="37035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1c30b9551cf_0_341:notes"/>
          <p:cNvSpPr txBox="1"/>
          <p:nvPr>
            <p:ph idx="1" type="body"/>
          </p:nvPr>
        </p:nvSpPr>
        <p:spPr>
          <a:xfrm>
            <a:off x="898949" y="4689515"/>
            <a:ext cx="4944300" cy="4442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197955479b_0_0:notes"/>
          <p:cNvSpPr/>
          <p:nvPr>
            <p:ph idx="2" type="sldImg"/>
          </p:nvPr>
        </p:nvSpPr>
        <p:spPr>
          <a:xfrm>
            <a:off x="79375" y="739775"/>
            <a:ext cx="6583500" cy="37035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2197955479b_0_0:notes"/>
          <p:cNvSpPr txBox="1"/>
          <p:nvPr>
            <p:ph idx="1" type="body"/>
          </p:nvPr>
        </p:nvSpPr>
        <p:spPr>
          <a:xfrm>
            <a:off x="898949" y="4689515"/>
            <a:ext cx="4944300" cy="4442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1c30b9551cf_0_445:notes"/>
          <p:cNvSpPr/>
          <p:nvPr>
            <p:ph idx="2" type="sldImg"/>
          </p:nvPr>
        </p:nvSpPr>
        <p:spPr>
          <a:xfrm>
            <a:off x="79375" y="739775"/>
            <a:ext cx="6583500" cy="37035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1c30b9551cf_0_445:notes"/>
          <p:cNvSpPr txBox="1"/>
          <p:nvPr>
            <p:ph idx="1" type="body"/>
          </p:nvPr>
        </p:nvSpPr>
        <p:spPr>
          <a:xfrm>
            <a:off x="898949" y="4689515"/>
            <a:ext cx="4944300" cy="4442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1c30b9551cf_0_481:notes"/>
          <p:cNvSpPr/>
          <p:nvPr>
            <p:ph idx="2" type="sldImg"/>
          </p:nvPr>
        </p:nvSpPr>
        <p:spPr>
          <a:xfrm>
            <a:off x="79375" y="739775"/>
            <a:ext cx="6583500" cy="37035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1c30b9551cf_0_481:notes"/>
          <p:cNvSpPr txBox="1"/>
          <p:nvPr>
            <p:ph idx="1" type="body"/>
          </p:nvPr>
        </p:nvSpPr>
        <p:spPr>
          <a:xfrm>
            <a:off x="898949" y="4689515"/>
            <a:ext cx="4944300" cy="4442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test speaker notes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1c30b9551cf_0_512:notes"/>
          <p:cNvSpPr/>
          <p:nvPr>
            <p:ph idx="2" type="sldImg"/>
          </p:nvPr>
        </p:nvSpPr>
        <p:spPr>
          <a:xfrm>
            <a:off x="79375" y="739775"/>
            <a:ext cx="6583500" cy="37035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1c30b9551cf_0_512:notes"/>
          <p:cNvSpPr txBox="1"/>
          <p:nvPr>
            <p:ph idx="1" type="body"/>
          </p:nvPr>
        </p:nvSpPr>
        <p:spPr>
          <a:xfrm>
            <a:off x="898949" y="4689515"/>
            <a:ext cx="4944300" cy="4442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test speaker notes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1c4460ed399_1_0:notes"/>
          <p:cNvSpPr/>
          <p:nvPr>
            <p:ph idx="2" type="sldImg"/>
          </p:nvPr>
        </p:nvSpPr>
        <p:spPr>
          <a:xfrm>
            <a:off x="79375" y="739775"/>
            <a:ext cx="6583500" cy="37035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1c4460ed399_1_0:notes"/>
          <p:cNvSpPr txBox="1"/>
          <p:nvPr>
            <p:ph idx="1" type="body"/>
          </p:nvPr>
        </p:nvSpPr>
        <p:spPr>
          <a:xfrm>
            <a:off x="898949" y="4689515"/>
            <a:ext cx="4944300" cy="4442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test speaker notes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1c30b9551cf_0_573:notes"/>
          <p:cNvSpPr/>
          <p:nvPr>
            <p:ph idx="2" type="sldImg"/>
          </p:nvPr>
        </p:nvSpPr>
        <p:spPr>
          <a:xfrm>
            <a:off x="79375" y="739775"/>
            <a:ext cx="6583500" cy="37035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1c30b9551cf_0_573:notes"/>
          <p:cNvSpPr txBox="1"/>
          <p:nvPr>
            <p:ph idx="1" type="body"/>
          </p:nvPr>
        </p:nvSpPr>
        <p:spPr>
          <a:xfrm>
            <a:off x="898949" y="4689515"/>
            <a:ext cx="4944300" cy="4442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test speaker notes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1c4460ed399_1_25:notes"/>
          <p:cNvSpPr/>
          <p:nvPr>
            <p:ph idx="2" type="sldImg"/>
          </p:nvPr>
        </p:nvSpPr>
        <p:spPr>
          <a:xfrm>
            <a:off x="79375" y="739775"/>
            <a:ext cx="6583500" cy="37035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1c4460ed399_1_25:notes"/>
          <p:cNvSpPr txBox="1"/>
          <p:nvPr>
            <p:ph idx="1" type="body"/>
          </p:nvPr>
        </p:nvSpPr>
        <p:spPr>
          <a:xfrm>
            <a:off x="898949" y="4689515"/>
            <a:ext cx="4944300" cy="4442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test speaker notes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1c4460ed399_1_80:notes"/>
          <p:cNvSpPr/>
          <p:nvPr>
            <p:ph idx="2" type="sldImg"/>
          </p:nvPr>
        </p:nvSpPr>
        <p:spPr>
          <a:xfrm>
            <a:off x="79375" y="739775"/>
            <a:ext cx="6583500" cy="37035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1c4460ed399_1_80:notes"/>
          <p:cNvSpPr txBox="1"/>
          <p:nvPr>
            <p:ph idx="1" type="body"/>
          </p:nvPr>
        </p:nvSpPr>
        <p:spPr>
          <a:xfrm>
            <a:off x="898949" y="4689515"/>
            <a:ext cx="4944300" cy="4442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test speaker notes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1c4460ed399_1_65:notes"/>
          <p:cNvSpPr/>
          <p:nvPr>
            <p:ph idx="2" type="sldImg"/>
          </p:nvPr>
        </p:nvSpPr>
        <p:spPr>
          <a:xfrm>
            <a:off x="79375" y="739775"/>
            <a:ext cx="6583500" cy="37035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1c4460ed399_1_65:notes"/>
          <p:cNvSpPr txBox="1"/>
          <p:nvPr>
            <p:ph idx="1" type="body"/>
          </p:nvPr>
        </p:nvSpPr>
        <p:spPr>
          <a:xfrm>
            <a:off x="898949" y="4689515"/>
            <a:ext cx="4944300" cy="4442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test speaker notes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1c4460ed399_1_115:notes"/>
          <p:cNvSpPr/>
          <p:nvPr>
            <p:ph idx="2" type="sldImg"/>
          </p:nvPr>
        </p:nvSpPr>
        <p:spPr>
          <a:xfrm>
            <a:off x="79375" y="739775"/>
            <a:ext cx="6583500" cy="37035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1c4460ed399_1_115:notes"/>
          <p:cNvSpPr txBox="1"/>
          <p:nvPr>
            <p:ph idx="1" type="body"/>
          </p:nvPr>
        </p:nvSpPr>
        <p:spPr>
          <a:xfrm>
            <a:off x="898949" y="4689515"/>
            <a:ext cx="4944300" cy="4442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test speaker notes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1c30b9551cf_0_601:notes"/>
          <p:cNvSpPr/>
          <p:nvPr>
            <p:ph idx="2" type="sldImg"/>
          </p:nvPr>
        </p:nvSpPr>
        <p:spPr>
          <a:xfrm>
            <a:off x="79375" y="739775"/>
            <a:ext cx="6583500" cy="37035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1c30b9551cf_0_601:notes"/>
          <p:cNvSpPr txBox="1"/>
          <p:nvPr>
            <p:ph idx="1" type="body"/>
          </p:nvPr>
        </p:nvSpPr>
        <p:spPr>
          <a:xfrm>
            <a:off x="898949" y="4689515"/>
            <a:ext cx="4944300" cy="4442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test speaker notes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20a4a45f45_0_6:notes"/>
          <p:cNvSpPr/>
          <p:nvPr>
            <p:ph idx="2" type="sldImg"/>
          </p:nvPr>
        </p:nvSpPr>
        <p:spPr>
          <a:xfrm>
            <a:off x="79375" y="739775"/>
            <a:ext cx="6583500" cy="37035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220a4a45f45_0_6:notes"/>
          <p:cNvSpPr txBox="1"/>
          <p:nvPr>
            <p:ph idx="1" type="body"/>
          </p:nvPr>
        </p:nvSpPr>
        <p:spPr>
          <a:xfrm>
            <a:off x="898949" y="4689515"/>
            <a:ext cx="4944300" cy="4442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1c30b9551cf_0_640:notes"/>
          <p:cNvSpPr/>
          <p:nvPr>
            <p:ph idx="2" type="sldImg"/>
          </p:nvPr>
        </p:nvSpPr>
        <p:spPr>
          <a:xfrm>
            <a:off x="79375" y="739775"/>
            <a:ext cx="6583500" cy="37035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1c30b9551cf_0_640:notes"/>
          <p:cNvSpPr txBox="1"/>
          <p:nvPr>
            <p:ph idx="1" type="body"/>
          </p:nvPr>
        </p:nvSpPr>
        <p:spPr>
          <a:xfrm>
            <a:off x="898949" y="4689515"/>
            <a:ext cx="4944300" cy="4442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test speaker notes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1c641dc0ff6_0_0:notes"/>
          <p:cNvSpPr/>
          <p:nvPr>
            <p:ph idx="2" type="sldImg"/>
          </p:nvPr>
        </p:nvSpPr>
        <p:spPr>
          <a:xfrm>
            <a:off x="79375" y="739775"/>
            <a:ext cx="6583500" cy="3703500"/>
          </a:xfrm>
          <a:custGeom>
            <a:rect b="b" l="l" r="r" t="t"/>
            <a:pathLst>
              <a:path extrusionOk="0" h="120000" w="120000">
                <a:moveTo>
                  <a:pt x="0" y="0"/>
                </a:moveTo>
                <a:lnTo>
                  <a:pt x="120000" y="0"/>
                </a:lnTo>
                <a:lnTo>
                  <a:pt x="120000" y="120000"/>
                </a:lnTo>
                <a:lnTo>
                  <a:pt x="0" y="120000"/>
                </a:lnTo>
                <a:close/>
              </a:path>
            </a:pathLst>
          </a:custGeom>
        </p:spPr>
      </p:sp>
      <p:sp>
        <p:nvSpPr>
          <p:cNvPr id="614" name="Google Shape;614;g1c641dc0ff6_0_0:notes"/>
          <p:cNvSpPr txBox="1"/>
          <p:nvPr>
            <p:ph idx="1" type="body"/>
          </p:nvPr>
        </p:nvSpPr>
        <p:spPr>
          <a:xfrm>
            <a:off x="898949" y="4689515"/>
            <a:ext cx="4944300" cy="4442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test speaker notes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1c69ae03528_0_2:notes"/>
          <p:cNvSpPr/>
          <p:nvPr>
            <p:ph idx="2" type="sldImg"/>
          </p:nvPr>
        </p:nvSpPr>
        <p:spPr>
          <a:xfrm>
            <a:off x="79375" y="739775"/>
            <a:ext cx="6583500" cy="3703500"/>
          </a:xfrm>
          <a:custGeom>
            <a:rect b="b" l="l" r="r" t="t"/>
            <a:pathLst>
              <a:path extrusionOk="0" h="120000" w="120000">
                <a:moveTo>
                  <a:pt x="0" y="0"/>
                </a:moveTo>
                <a:lnTo>
                  <a:pt x="120000" y="0"/>
                </a:lnTo>
                <a:lnTo>
                  <a:pt x="120000" y="120000"/>
                </a:lnTo>
                <a:lnTo>
                  <a:pt x="0" y="120000"/>
                </a:lnTo>
                <a:close/>
              </a:path>
            </a:pathLst>
          </a:custGeom>
        </p:spPr>
      </p:sp>
      <p:sp>
        <p:nvSpPr>
          <p:cNvPr id="621" name="Google Shape;621;g1c69ae03528_0_2:notes"/>
          <p:cNvSpPr txBox="1"/>
          <p:nvPr>
            <p:ph idx="1" type="body"/>
          </p:nvPr>
        </p:nvSpPr>
        <p:spPr>
          <a:xfrm>
            <a:off x="898949" y="4689515"/>
            <a:ext cx="4944300" cy="4442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test speaker notes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1c69ae03528_0_9:notes"/>
          <p:cNvSpPr/>
          <p:nvPr>
            <p:ph idx="2" type="sldImg"/>
          </p:nvPr>
        </p:nvSpPr>
        <p:spPr>
          <a:xfrm>
            <a:off x="79375" y="739775"/>
            <a:ext cx="6583500" cy="3703500"/>
          </a:xfrm>
          <a:custGeom>
            <a:rect b="b" l="l" r="r" t="t"/>
            <a:pathLst>
              <a:path extrusionOk="0" h="120000" w="120000">
                <a:moveTo>
                  <a:pt x="0" y="0"/>
                </a:moveTo>
                <a:lnTo>
                  <a:pt x="120000" y="0"/>
                </a:lnTo>
                <a:lnTo>
                  <a:pt x="120000" y="120000"/>
                </a:lnTo>
                <a:lnTo>
                  <a:pt x="0" y="120000"/>
                </a:lnTo>
                <a:close/>
              </a:path>
            </a:pathLst>
          </a:custGeom>
        </p:spPr>
      </p:sp>
      <p:sp>
        <p:nvSpPr>
          <p:cNvPr id="628" name="Google Shape;628;g1c69ae03528_0_9:notes"/>
          <p:cNvSpPr txBox="1"/>
          <p:nvPr>
            <p:ph idx="1" type="body"/>
          </p:nvPr>
        </p:nvSpPr>
        <p:spPr>
          <a:xfrm>
            <a:off x="898949" y="4689515"/>
            <a:ext cx="4944300" cy="4442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test speaker notes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1c69ae03528_0_16:notes"/>
          <p:cNvSpPr/>
          <p:nvPr>
            <p:ph idx="2" type="sldImg"/>
          </p:nvPr>
        </p:nvSpPr>
        <p:spPr>
          <a:xfrm>
            <a:off x="79375" y="739775"/>
            <a:ext cx="6583500" cy="3703500"/>
          </a:xfrm>
          <a:custGeom>
            <a:rect b="b" l="l" r="r" t="t"/>
            <a:pathLst>
              <a:path extrusionOk="0" h="120000" w="120000">
                <a:moveTo>
                  <a:pt x="0" y="0"/>
                </a:moveTo>
                <a:lnTo>
                  <a:pt x="120000" y="0"/>
                </a:lnTo>
                <a:lnTo>
                  <a:pt x="120000" y="120000"/>
                </a:lnTo>
                <a:lnTo>
                  <a:pt x="0" y="120000"/>
                </a:lnTo>
                <a:close/>
              </a:path>
            </a:pathLst>
          </a:custGeom>
        </p:spPr>
      </p:sp>
      <p:sp>
        <p:nvSpPr>
          <p:cNvPr id="635" name="Google Shape;635;g1c69ae03528_0_16:notes"/>
          <p:cNvSpPr txBox="1"/>
          <p:nvPr>
            <p:ph idx="1" type="body"/>
          </p:nvPr>
        </p:nvSpPr>
        <p:spPr>
          <a:xfrm>
            <a:off x="898949" y="4689515"/>
            <a:ext cx="4944300" cy="4442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test speaker notes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1c30b9551cf_0_544:notes"/>
          <p:cNvSpPr/>
          <p:nvPr>
            <p:ph idx="2" type="sldImg"/>
          </p:nvPr>
        </p:nvSpPr>
        <p:spPr>
          <a:xfrm>
            <a:off x="79375" y="739775"/>
            <a:ext cx="6583500" cy="3703500"/>
          </a:xfrm>
          <a:custGeom>
            <a:rect b="b" l="l" r="r" t="t"/>
            <a:pathLst>
              <a:path extrusionOk="0" h="120000" w="120000">
                <a:moveTo>
                  <a:pt x="0" y="0"/>
                </a:moveTo>
                <a:lnTo>
                  <a:pt x="120000" y="0"/>
                </a:lnTo>
                <a:lnTo>
                  <a:pt x="120000" y="120000"/>
                </a:lnTo>
                <a:lnTo>
                  <a:pt x="0" y="120000"/>
                </a:lnTo>
                <a:close/>
              </a:path>
            </a:pathLst>
          </a:custGeom>
        </p:spPr>
      </p:sp>
      <p:sp>
        <p:nvSpPr>
          <p:cNvPr id="642" name="Google Shape;642;g1c30b9551cf_0_544:notes"/>
          <p:cNvSpPr txBox="1"/>
          <p:nvPr>
            <p:ph idx="1" type="body"/>
          </p:nvPr>
        </p:nvSpPr>
        <p:spPr>
          <a:xfrm>
            <a:off x="898949" y="4689515"/>
            <a:ext cx="4944300" cy="4442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1c30b9551cf_0_317:notes"/>
          <p:cNvSpPr/>
          <p:nvPr>
            <p:ph idx="2" type="sldImg"/>
          </p:nvPr>
        </p:nvSpPr>
        <p:spPr>
          <a:xfrm>
            <a:off x="79375" y="739775"/>
            <a:ext cx="6583500" cy="3703500"/>
          </a:xfrm>
          <a:custGeom>
            <a:rect b="b" l="l" r="r" t="t"/>
            <a:pathLst>
              <a:path extrusionOk="0" h="120000" w="120000">
                <a:moveTo>
                  <a:pt x="0" y="0"/>
                </a:moveTo>
                <a:lnTo>
                  <a:pt x="120000" y="0"/>
                </a:lnTo>
                <a:lnTo>
                  <a:pt x="120000" y="120000"/>
                </a:lnTo>
                <a:lnTo>
                  <a:pt x="0" y="120000"/>
                </a:lnTo>
                <a:close/>
              </a:path>
            </a:pathLst>
          </a:custGeom>
        </p:spPr>
      </p:sp>
      <p:sp>
        <p:nvSpPr>
          <p:cNvPr id="661" name="Google Shape;661;g1c30b9551cf_0_317:notes"/>
          <p:cNvSpPr txBox="1"/>
          <p:nvPr>
            <p:ph idx="1" type="body"/>
          </p:nvPr>
        </p:nvSpPr>
        <p:spPr>
          <a:xfrm>
            <a:off x="898949" y="4689515"/>
            <a:ext cx="4944300" cy="4442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1c69ae03528_0_23:notes"/>
          <p:cNvSpPr/>
          <p:nvPr>
            <p:ph idx="2" type="sldImg"/>
          </p:nvPr>
        </p:nvSpPr>
        <p:spPr>
          <a:xfrm>
            <a:off x="79375" y="739775"/>
            <a:ext cx="6583500" cy="3703500"/>
          </a:xfrm>
          <a:custGeom>
            <a:rect b="b" l="l" r="r" t="t"/>
            <a:pathLst>
              <a:path extrusionOk="0" h="120000" w="120000">
                <a:moveTo>
                  <a:pt x="0" y="0"/>
                </a:moveTo>
                <a:lnTo>
                  <a:pt x="120000" y="0"/>
                </a:lnTo>
                <a:lnTo>
                  <a:pt x="120000" y="120000"/>
                </a:lnTo>
                <a:lnTo>
                  <a:pt x="0" y="120000"/>
                </a:lnTo>
                <a:close/>
              </a:path>
            </a:pathLst>
          </a:custGeom>
        </p:spPr>
      </p:sp>
      <p:sp>
        <p:nvSpPr>
          <p:cNvPr id="666" name="Google Shape;666;g1c69ae03528_0_23:notes"/>
          <p:cNvSpPr txBox="1"/>
          <p:nvPr>
            <p:ph idx="1" type="body"/>
          </p:nvPr>
        </p:nvSpPr>
        <p:spPr>
          <a:xfrm>
            <a:off x="898949" y="4689515"/>
            <a:ext cx="4944300" cy="4442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1c69ae03528_0_33:notes"/>
          <p:cNvSpPr/>
          <p:nvPr>
            <p:ph idx="2" type="sldImg"/>
          </p:nvPr>
        </p:nvSpPr>
        <p:spPr>
          <a:xfrm>
            <a:off x="79375" y="739775"/>
            <a:ext cx="6583500" cy="3703500"/>
          </a:xfrm>
          <a:custGeom>
            <a:rect b="b" l="l" r="r" t="t"/>
            <a:pathLst>
              <a:path extrusionOk="0" h="120000" w="120000">
                <a:moveTo>
                  <a:pt x="0" y="0"/>
                </a:moveTo>
                <a:lnTo>
                  <a:pt x="120000" y="0"/>
                </a:lnTo>
                <a:lnTo>
                  <a:pt x="120000" y="120000"/>
                </a:lnTo>
                <a:lnTo>
                  <a:pt x="0" y="120000"/>
                </a:lnTo>
                <a:close/>
              </a:path>
            </a:pathLst>
          </a:custGeom>
        </p:spPr>
      </p:sp>
      <p:sp>
        <p:nvSpPr>
          <p:cNvPr id="671" name="Google Shape;671;g1c69ae03528_0_33:notes"/>
          <p:cNvSpPr txBox="1"/>
          <p:nvPr>
            <p:ph idx="1" type="body"/>
          </p:nvPr>
        </p:nvSpPr>
        <p:spPr>
          <a:xfrm>
            <a:off x="898949" y="4689515"/>
            <a:ext cx="4944300" cy="4442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test speaker notes</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1c69ae03528_0_71:notes"/>
          <p:cNvSpPr/>
          <p:nvPr>
            <p:ph idx="2" type="sldImg"/>
          </p:nvPr>
        </p:nvSpPr>
        <p:spPr>
          <a:xfrm>
            <a:off x="79375" y="739775"/>
            <a:ext cx="6583500" cy="3703500"/>
          </a:xfrm>
          <a:custGeom>
            <a:rect b="b" l="l" r="r" t="t"/>
            <a:pathLst>
              <a:path extrusionOk="0" h="120000" w="120000">
                <a:moveTo>
                  <a:pt x="0" y="0"/>
                </a:moveTo>
                <a:lnTo>
                  <a:pt x="120000" y="0"/>
                </a:lnTo>
                <a:lnTo>
                  <a:pt x="120000" y="120000"/>
                </a:lnTo>
                <a:lnTo>
                  <a:pt x="0" y="120000"/>
                </a:lnTo>
                <a:close/>
              </a:path>
            </a:pathLst>
          </a:custGeom>
        </p:spPr>
      </p:sp>
      <p:sp>
        <p:nvSpPr>
          <p:cNvPr id="680" name="Google Shape;680;g1c69ae03528_0_71:notes"/>
          <p:cNvSpPr txBox="1"/>
          <p:nvPr>
            <p:ph idx="1" type="body"/>
          </p:nvPr>
        </p:nvSpPr>
        <p:spPr>
          <a:xfrm>
            <a:off x="898949" y="4689515"/>
            <a:ext cx="4944300" cy="4442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test speaker notes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20a4a45f45_0_0:notes"/>
          <p:cNvSpPr/>
          <p:nvPr>
            <p:ph idx="2" type="sldImg"/>
          </p:nvPr>
        </p:nvSpPr>
        <p:spPr>
          <a:xfrm>
            <a:off x="79375" y="739775"/>
            <a:ext cx="6583500" cy="37035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220a4a45f45_0_0:notes"/>
          <p:cNvSpPr txBox="1"/>
          <p:nvPr>
            <p:ph idx="1" type="body"/>
          </p:nvPr>
        </p:nvSpPr>
        <p:spPr>
          <a:xfrm>
            <a:off x="898949" y="4689515"/>
            <a:ext cx="4944300" cy="4442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1c69ae03528_0_38:notes"/>
          <p:cNvSpPr/>
          <p:nvPr>
            <p:ph idx="2" type="sldImg"/>
          </p:nvPr>
        </p:nvSpPr>
        <p:spPr>
          <a:xfrm>
            <a:off x="79375" y="739775"/>
            <a:ext cx="6583500" cy="3703500"/>
          </a:xfrm>
          <a:custGeom>
            <a:rect b="b" l="l" r="r" t="t"/>
            <a:pathLst>
              <a:path extrusionOk="0" h="120000" w="120000">
                <a:moveTo>
                  <a:pt x="0" y="0"/>
                </a:moveTo>
                <a:lnTo>
                  <a:pt x="120000" y="0"/>
                </a:lnTo>
                <a:lnTo>
                  <a:pt x="120000" y="120000"/>
                </a:lnTo>
                <a:lnTo>
                  <a:pt x="0" y="120000"/>
                </a:lnTo>
                <a:close/>
              </a:path>
            </a:pathLst>
          </a:custGeom>
        </p:spPr>
      </p:sp>
      <p:sp>
        <p:nvSpPr>
          <p:cNvPr id="688" name="Google Shape;688;g1c69ae03528_0_38:notes"/>
          <p:cNvSpPr txBox="1"/>
          <p:nvPr>
            <p:ph idx="1" type="body"/>
          </p:nvPr>
        </p:nvSpPr>
        <p:spPr>
          <a:xfrm>
            <a:off x="898949" y="4689515"/>
            <a:ext cx="4944300" cy="4442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test speaker notes</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1c69ae03528_0_50:notes"/>
          <p:cNvSpPr/>
          <p:nvPr>
            <p:ph idx="2" type="sldImg"/>
          </p:nvPr>
        </p:nvSpPr>
        <p:spPr>
          <a:xfrm>
            <a:off x="79375" y="739775"/>
            <a:ext cx="6583500" cy="3703500"/>
          </a:xfrm>
          <a:custGeom>
            <a:rect b="b" l="l" r="r" t="t"/>
            <a:pathLst>
              <a:path extrusionOk="0" h="120000" w="120000">
                <a:moveTo>
                  <a:pt x="0" y="0"/>
                </a:moveTo>
                <a:lnTo>
                  <a:pt x="120000" y="0"/>
                </a:lnTo>
                <a:lnTo>
                  <a:pt x="120000" y="120000"/>
                </a:lnTo>
                <a:lnTo>
                  <a:pt x="0" y="120000"/>
                </a:lnTo>
                <a:close/>
              </a:path>
            </a:pathLst>
          </a:custGeom>
        </p:spPr>
      </p:sp>
      <p:sp>
        <p:nvSpPr>
          <p:cNvPr id="696" name="Google Shape;696;g1c69ae03528_0_50:notes"/>
          <p:cNvSpPr txBox="1"/>
          <p:nvPr>
            <p:ph idx="1" type="body"/>
          </p:nvPr>
        </p:nvSpPr>
        <p:spPr>
          <a:xfrm>
            <a:off x="898949" y="4689515"/>
            <a:ext cx="4944300" cy="4442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test speaker notes</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1c69ae03528_0_27:notes"/>
          <p:cNvSpPr/>
          <p:nvPr>
            <p:ph idx="2" type="sldImg"/>
          </p:nvPr>
        </p:nvSpPr>
        <p:spPr>
          <a:xfrm>
            <a:off x="79375" y="739775"/>
            <a:ext cx="6583500" cy="3703500"/>
          </a:xfrm>
          <a:custGeom>
            <a:rect b="b" l="l" r="r" t="t"/>
            <a:pathLst>
              <a:path extrusionOk="0" h="120000" w="120000">
                <a:moveTo>
                  <a:pt x="0" y="0"/>
                </a:moveTo>
                <a:lnTo>
                  <a:pt x="120000" y="0"/>
                </a:lnTo>
                <a:lnTo>
                  <a:pt x="120000" y="120000"/>
                </a:lnTo>
                <a:lnTo>
                  <a:pt x="0" y="120000"/>
                </a:lnTo>
                <a:close/>
              </a:path>
            </a:pathLst>
          </a:custGeom>
        </p:spPr>
      </p:sp>
      <p:sp>
        <p:nvSpPr>
          <p:cNvPr id="704" name="Google Shape;704;g1c69ae03528_0_27:notes"/>
          <p:cNvSpPr txBox="1"/>
          <p:nvPr>
            <p:ph idx="1" type="body"/>
          </p:nvPr>
        </p:nvSpPr>
        <p:spPr>
          <a:xfrm>
            <a:off x="898949" y="4689515"/>
            <a:ext cx="4944300" cy="4442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test speaker notes</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1c69ae03528_0_96:notes"/>
          <p:cNvSpPr/>
          <p:nvPr>
            <p:ph idx="2" type="sldImg"/>
          </p:nvPr>
        </p:nvSpPr>
        <p:spPr>
          <a:xfrm>
            <a:off x="79375" y="739775"/>
            <a:ext cx="6583500" cy="3703500"/>
          </a:xfrm>
          <a:custGeom>
            <a:rect b="b" l="l" r="r" t="t"/>
            <a:pathLst>
              <a:path extrusionOk="0" h="120000" w="120000">
                <a:moveTo>
                  <a:pt x="0" y="0"/>
                </a:moveTo>
                <a:lnTo>
                  <a:pt x="120000" y="0"/>
                </a:lnTo>
                <a:lnTo>
                  <a:pt x="120000" y="120000"/>
                </a:lnTo>
                <a:lnTo>
                  <a:pt x="0" y="120000"/>
                </a:lnTo>
                <a:close/>
              </a:path>
            </a:pathLst>
          </a:custGeom>
        </p:spPr>
      </p:sp>
      <p:sp>
        <p:nvSpPr>
          <p:cNvPr id="712" name="Google Shape;712;g1c69ae03528_0_96:notes"/>
          <p:cNvSpPr txBox="1"/>
          <p:nvPr>
            <p:ph idx="1" type="body"/>
          </p:nvPr>
        </p:nvSpPr>
        <p:spPr>
          <a:xfrm>
            <a:off x="898949" y="4689515"/>
            <a:ext cx="4944300" cy="4442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test speaker notes</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1c69ae03528_0_105:notes"/>
          <p:cNvSpPr/>
          <p:nvPr>
            <p:ph idx="2" type="sldImg"/>
          </p:nvPr>
        </p:nvSpPr>
        <p:spPr>
          <a:xfrm>
            <a:off x="79375" y="739775"/>
            <a:ext cx="6583500" cy="3703500"/>
          </a:xfrm>
          <a:custGeom>
            <a:rect b="b" l="l" r="r" t="t"/>
            <a:pathLst>
              <a:path extrusionOk="0" h="120000" w="120000">
                <a:moveTo>
                  <a:pt x="0" y="0"/>
                </a:moveTo>
                <a:lnTo>
                  <a:pt x="120000" y="0"/>
                </a:lnTo>
                <a:lnTo>
                  <a:pt x="120000" y="120000"/>
                </a:lnTo>
                <a:lnTo>
                  <a:pt x="0" y="120000"/>
                </a:lnTo>
                <a:close/>
              </a:path>
            </a:pathLst>
          </a:custGeom>
        </p:spPr>
      </p:sp>
      <p:sp>
        <p:nvSpPr>
          <p:cNvPr id="720" name="Google Shape;720;g1c69ae03528_0_105:notes"/>
          <p:cNvSpPr txBox="1"/>
          <p:nvPr>
            <p:ph idx="1" type="body"/>
          </p:nvPr>
        </p:nvSpPr>
        <p:spPr>
          <a:xfrm>
            <a:off x="898949" y="4689515"/>
            <a:ext cx="4944300" cy="4442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test speaker notes</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1c69ae03528_0_86:notes"/>
          <p:cNvSpPr/>
          <p:nvPr>
            <p:ph idx="2" type="sldImg"/>
          </p:nvPr>
        </p:nvSpPr>
        <p:spPr>
          <a:xfrm>
            <a:off x="79375" y="739775"/>
            <a:ext cx="6583500" cy="3703500"/>
          </a:xfrm>
          <a:custGeom>
            <a:rect b="b" l="l" r="r" t="t"/>
            <a:pathLst>
              <a:path extrusionOk="0" h="120000" w="120000">
                <a:moveTo>
                  <a:pt x="0" y="0"/>
                </a:moveTo>
                <a:lnTo>
                  <a:pt x="120000" y="0"/>
                </a:lnTo>
                <a:lnTo>
                  <a:pt x="120000" y="120000"/>
                </a:lnTo>
                <a:lnTo>
                  <a:pt x="0" y="120000"/>
                </a:lnTo>
                <a:close/>
              </a:path>
            </a:pathLst>
          </a:custGeom>
        </p:spPr>
      </p:sp>
      <p:sp>
        <p:nvSpPr>
          <p:cNvPr id="728" name="Google Shape;728;g1c69ae03528_0_86:notes"/>
          <p:cNvSpPr txBox="1"/>
          <p:nvPr>
            <p:ph idx="1" type="body"/>
          </p:nvPr>
        </p:nvSpPr>
        <p:spPr>
          <a:xfrm>
            <a:off x="898949" y="4689515"/>
            <a:ext cx="4944300" cy="4442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test speaker notes</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123266bf917_0_0:notes"/>
          <p:cNvSpPr/>
          <p:nvPr>
            <p:ph idx="2" type="sldImg"/>
          </p:nvPr>
        </p:nvSpPr>
        <p:spPr>
          <a:xfrm>
            <a:off x="79375" y="739775"/>
            <a:ext cx="6583500" cy="3703500"/>
          </a:xfrm>
          <a:custGeom>
            <a:rect b="b" l="l" r="r" t="t"/>
            <a:pathLst>
              <a:path extrusionOk="0" h="120000" w="120000">
                <a:moveTo>
                  <a:pt x="0" y="0"/>
                </a:moveTo>
                <a:lnTo>
                  <a:pt x="120000" y="0"/>
                </a:lnTo>
                <a:lnTo>
                  <a:pt x="120000" y="120000"/>
                </a:lnTo>
                <a:lnTo>
                  <a:pt x="0" y="120000"/>
                </a:lnTo>
                <a:close/>
              </a:path>
            </a:pathLst>
          </a:custGeom>
        </p:spPr>
      </p:sp>
      <p:sp>
        <p:nvSpPr>
          <p:cNvPr id="736" name="Google Shape;736;g123266bf917_0_0:notes"/>
          <p:cNvSpPr txBox="1"/>
          <p:nvPr>
            <p:ph idx="1" type="body"/>
          </p:nvPr>
        </p:nvSpPr>
        <p:spPr>
          <a:xfrm>
            <a:off x="898949" y="4689515"/>
            <a:ext cx="4944300" cy="4442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test speaker notes</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123266bf917_0_159:notes"/>
          <p:cNvSpPr/>
          <p:nvPr>
            <p:ph idx="2" type="sldImg"/>
          </p:nvPr>
        </p:nvSpPr>
        <p:spPr>
          <a:xfrm>
            <a:off x="79375" y="739775"/>
            <a:ext cx="6583500" cy="3703500"/>
          </a:xfrm>
          <a:custGeom>
            <a:rect b="b" l="l" r="r" t="t"/>
            <a:pathLst>
              <a:path extrusionOk="0" h="120000" w="120000">
                <a:moveTo>
                  <a:pt x="0" y="0"/>
                </a:moveTo>
                <a:lnTo>
                  <a:pt x="120000" y="0"/>
                </a:lnTo>
                <a:lnTo>
                  <a:pt x="120000" y="120000"/>
                </a:lnTo>
                <a:lnTo>
                  <a:pt x="0" y="120000"/>
                </a:lnTo>
                <a:close/>
              </a:path>
            </a:pathLst>
          </a:custGeom>
        </p:spPr>
      </p:sp>
      <p:sp>
        <p:nvSpPr>
          <p:cNvPr id="745" name="Google Shape;745;g123266bf917_0_159:notes"/>
          <p:cNvSpPr txBox="1"/>
          <p:nvPr>
            <p:ph idx="1" type="body"/>
          </p:nvPr>
        </p:nvSpPr>
        <p:spPr>
          <a:xfrm>
            <a:off x="898949" y="4689515"/>
            <a:ext cx="4944300" cy="4442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1c30b9551cf_0_0:notes"/>
          <p:cNvSpPr/>
          <p:nvPr>
            <p:ph idx="2" type="sldImg"/>
          </p:nvPr>
        </p:nvSpPr>
        <p:spPr>
          <a:xfrm>
            <a:off x="79375" y="739775"/>
            <a:ext cx="6583500" cy="37035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1c30b9551cf_0_0:notes"/>
          <p:cNvSpPr txBox="1"/>
          <p:nvPr>
            <p:ph idx="1" type="body"/>
          </p:nvPr>
        </p:nvSpPr>
        <p:spPr>
          <a:xfrm>
            <a:off x="898949" y="4689515"/>
            <a:ext cx="4944300" cy="4442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1c30b9551cf_0_329:notes"/>
          <p:cNvSpPr/>
          <p:nvPr>
            <p:ph idx="2" type="sldImg"/>
          </p:nvPr>
        </p:nvSpPr>
        <p:spPr>
          <a:xfrm>
            <a:off x="79375" y="739775"/>
            <a:ext cx="6583500" cy="37035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1c30b9551cf_0_329:notes"/>
          <p:cNvSpPr txBox="1"/>
          <p:nvPr>
            <p:ph idx="1" type="body"/>
          </p:nvPr>
        </p:nvSpPr>
        <p:spPr>
          <a:xfrm>
            <a:off x="898949" y="4689515"/>
            <a:ext cx="4944300" cy="4442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1c30b9551cf_0_7:notes"/>
          <p:cNvSpPr/>
          <p:nvPr>
            <p:ph idx="2" type="sldImg"/>
          </p:nvPr>
        </p:nvSpPr>
        <p:spPr>
          <a:xfrm>
            <a:off x="79375" y="739775"/>
            <a:ext cx="6583500" cy="37035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1c30b9551cf_0_7:notes"/>
          <p:cNvSpPr txBox="1"/>
          <p:nvPr>
            <p:ph idx="1" type="body"/>
          </p:nvPr>
        </p:nvSpPr>
        <p:spPr>
          <a:xfrm>
            <a:off x="898949" y="4689515"/>
            <a:ext cx="4944300" cy="4442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1c4460ed399_0_1:notes"/>
          <p:cNvSpPr/>
          <p:nvPr>
            <p:ph idx="2" type="sldImg"/>
          </p:nvPr>
        </p:nvSpPr>
        <p:spPr>
          <a:xfrm>
            <a:off x="79375" y="739775"/>
            <a:ext cx="6583500" cy="37035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1c4460ed399_0_1:notes"/>
          <p:cNvSpPr txBox="1"/>
          <p:nvPr>
            <p:ph idx="1" type="body"/>
          </p:nvPr>
        </p:nvSpPr>
        <p:spPr>
          <a:xfrm>
            <a:off x="898949" y="4689515"/>
            <a:ext cx="4944300" cy="4442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1c310e02266_0_0:notes"/>
          <p:cNvSpPr/>
          <p:nvPr>
            <p:ph idx="2" type="sldImg"/>
          </p:nvPr>
        </p:nvSpPr>
        <p:spPr>
          <a:xfrm>
            <a:off x="79375" y="739775"/>
            <a:ext cx="6583500" cy="37035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1c310e02266_0_0:notes"/>
          <p:cNvSpPr txBox="1"/>
          <p:nvPr>
            <p:ph idx="1" type="body"/>
          </p:nvPr>
        </p:nvSpPr>
        <p:spPr>
          <a:xfrm>
            <a:off x="898949" y="4689515"/>
            <a:ext cx="4944300" cy="4442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owy ze zdjęciem">
  <p:cSld name="tytułowy ze zdjęciem">
    <p:spTree>
      <p:nvGrpSpPr>
        <p:cNvPr id="9"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b="0" l="0" r="0" t="0"/>
          <a:stretch/>
        </p:blipFill>
        <p:spPr>
          <a:xfrm>
            <a:off x="12712902" y="7904329"/>
            <a:ext cx="2793356" cy="936045"/>
          </a:xfrm>
          <a:prstGeom prst="rect">
            <a:avLst/>
          </a:prstGeom>
          <a:noFill/>
          <a:ln>
            <a:noFill/>
          </a:ln>
        </p:spPr>
      </p:pic>
      <p:sp>
        <p:nvSpPr>
          <p:cNvPr id="11" name="Google Shape;11;p2"/>
          <p:cNvSpPr txBox="1"/>
          <p:nvPr>
            <p:ph idx="1" type="body"/>
          </p:nvPr>
        </p:nvSpPr>
        <p:spPr>
          <a:xfrm>
            <a:off x="914400" y="7680960"/>
            <a:ext cx="11892000" cy="395700"/>
          </a:xfrm>
          <a:prstGeom prst="rect">
            <a:avLst/>
          </a:prstGeom>
          <a:noFill/>
          <a:ln>
            <a:noFill/>
          </a:ln>
        </p:spPr>
        <p:txBody>
          <a:bodyPr anchorCtr="0" anchor="t" bIns="36000" lIns="36000" spcFirstLastPara="1" rIns="36000" wrap="square" tIns="36000">
            <a:noAutofit/>
          </a:bodyPr>
          <a:lstStyle>
            <a:lvl1pPr indent="-228600" lvl="0" marL="457200" rtl="0" algn="l">
              <a:lnSpc>
                <a:spcPct val="120000"/>
              </a:lnSpc>
              <a:spcBef>
                <a:spcPts val="0"/>
              </a:spcBef>
              <a:spcAft>
                <a:spcPts val="0"/>
              </a:spcAft>
              <a:buClr>
                <a:srgbClr val="000000"/>
              </a:buClr>
              <a:buSzPts val="2200"/>
              <a:buFont typeface="Open Sans Light"/>
              <a:buNone/>
              <a:defRPr sz="2200">
                <a:solidFill>
                  <a:srgbClr val="000000"/>
                </a:solidFill>
                <a:latin typeface="Open Sans Light"/>
                <a:ea typeface="Open Sans Light"/>
                <a:cs typeface="Open Sans Light"/>
                <a:sym typeface="Open Sans Light"/>
              </a:defRPr>
            </a:lvl1pPr>
            <a:lvl2pPr indent="-228600" lvl="1" marL="914400" rtl="0" algn="l">
              <a:lnSpc>
                <a:spcPct val="120000"/>
              </a:lnSpc>
              <a:spcBef>
                <a:spcPts val="601"/>
              </a:spcBef>
              <a:spcAft>
                <a:spcPts val="0"/>
              </a:spcAft>
              <a:buClr>
                <a:srgbClr val="000000"/>
              </a:buClr>
              <a:buSzPts val="1800"/>
              <a:buFont typeface="Open Sans Light"/>
              <a:buNone/>
              <a:defRPr sz="1800">
                <a:solidFill>
                  <a:srgbClr val="000000"/>
                </a:solidFill>
              </a:defRPr>
            </a:lvl2pPr>
            <a:lvl3pPr indent="-228600" lvl="2" marL="1371600" rtl="0" algn="l">
              <a:lnSpc>
                <a:spcPct val="120000"/>
              </a:lnSpc>
              <a:spcBef>
                <a:spcPts val="601"/>
              </a:spcBef>
              <a:spcAft>
                <a:spcPts val="0"/>
              </a:spcAft>
              <a:buClr>
                <a:srgbClr val="000000"/>
              </a:buClr>
              <a:buSzPts val="1800"/>
              <a:buNone/>
              <a:defRPr sz="1800">
                <a:solidFill>
                  <a:srgbClr val="000000"/>
                </a:solidFill>
              </a:defRPr>
            </a:lvl3pPr>
            <a:lvl4pPr indent="-228600" lvl="3" marL="1828800" rtl="0" algn="l">
              <a:lnSpc>
                <a:spcPct val="120000"/>
              </a:lnSpc>
              <a:spcBef>
                <a:spcPts val="601"/>
              </a:spcBef>
              <a:spcAft>
                <a:spcPts val="0"/>
              </a:spcAft>
              <a:buClr>
                <a:srgbClr val="000000"/>
              </a:buClr>
              <a:buSzPts val="1800"/>
              <a:buFont typeface="Open Sans Light"/>
              <a:buNone/>
              <a:defRPr sz="1800">
                <a:solidFill>
                  <a:srgbClr val="000000"/>
                </a:solidFill>
              </a:defRPr>
            </a:lvl4pPr>
            <a:lvl5pPr indent="-228600" lvl="4" marL="2286000" rtl="0" algn="l">
              <a:lnSpc>
                <a:spcPct val="120000"/>
              </a:lnSpc>
              <a:spcBef>
                <a:spcPts val="601"/>
              </a:spcBef>
              <a:spcAft>
                <a:spcPts val="0"/>
              </a:spcAft>
              <a:buClr>
                <a:srgbClr val="000000"/>
              </a:buClr>
              <a:buSzPts val="1800"/>
              <a:buFont typeface="Open Sans Light"/>
              <a:buNone/>
              <a:defRPr sz="1800">
                <a:solidFill>
                  <a:srgbClr val="000000"/>
                </a:solidFill>
              </a:defRPr>
            </a:lvl5pPr>
            <a:lvl6pPr indent="-396620" lvl="5" marL="2743200" rtl="0" algn="l">
              <a:lnSpc>
                <a:spcPct val="121000"/>
              </a:lnSpc>
              <a:spcBef>
                <a:spcPts val="1200"/>
              </a:spcBef>
              <a:spcAft>
                <a:spcPts val="0"/>
              </a:spcAft>
              <a:buSzPts val="2646"/>
              <a:buChar char="•"/>
              <a:defRPr/>
            </a:lvl6pPr>
            <a:lvl7pPr indent="-396620" lvl="6" marL="3200400" rtl="0" algn="l">
              <a:lnSpc>
                <a:spcPct val="121000"/>
              </a:lnSpc>
              <a:spcBef>
                <a:spcPts val="1200"/>
              </a:spcBef>
              <a:spcAft>
                <a:spcPts val="0"/>
              </a:spcAft>
              <a:buSzPts val="2646"/>
              <a:buChar char="•"/>
              <a:defRPr/>
            </a:lvl7pPr>
            <a:lvl8pPr indent="-396621" lvl="7" marL="3657600" rtl="0" algn="l">
              <a:lnSpc>
                <a:spcPct val="121000"/>
              </a:lnSpc>
              <a:spcBef>
                <a:spcPts val="1200"/>
              </a:spcBef>
              <a:spcAft>
                <a:spcPts val="0"/>
              </a:spcAft>
              <a:buSzPts val="2646"/>
              <a:buChar char="•"/>
              <a:defRPr/>
            </a:lvl8pPr>
            <a:lvl9pPr indent="-396621" lvl="8" marL="4114800" rtl="0" algn="l">
              <a:lnSpc>
                <a:spcPct val="121000"/>
              </a:lnSpc>
              <a:spcBef>
                <a:spcPts val="1200"/>
              </a:spcBef>
              <a:spcAft>
                <a:spcPts val="0"/>
              </a:spcAft>
              <a:buSzPts val="2646"/>
              <a:buChar char="•"/>
              <a:defRPr/>
            </a:lvl9pPr>
          </a:lstStyle>
          <a:p/>
        </p:txBody>
      </p:sp>
      <p:sp>
        <p:nvSpPr>
          <p:cNvPr id="12" name="Google Shape;12;p2"/>
          <p:cNvSpPr txBox="1"/>
          <p:nvPr>
            <p:ph idx="2" type="body"/>
          </p:nvPr>
        </p:nvSpPr>
        <p:spPr>
          <a:xfrm>
            <a:off x="914400" y="6400800"/>
            <a:ext cx="11892000" cy="1557900"/>
          </a:xfrm>
          <a:prstGeom prst="rect">
            <a:avLst/>
          </a:prstGeom>
          <a:noFill/>
          <a:ln>
            <a:noFill/>
          </a:ln>
        </p:spPr>
        <p:txBody>
          <a:bodyPr anchorCtr="0" anchor="t" bIns="36000" lIns="36000" spcFirstLastPara="1" rIns="36000" wrap="square" tIns="36000">
            <a:noAutofit/>
          </a:bodyPr>
          <a:lstStyle>
            <a:lvl1pPr indent="-228600" lvl="0" marL="457200" rtl="0" algn="l">
              <a:lnSpc>
                <a:spcPct val="150000"/>
              </a:lnSpc>
              <a:spcBef>
                <a:spcPts val="0"/>
              </a:spcBef>
              <a:spcAft>
                <a:spcPts val="0"/>
              </a:spcAft>
              <a:buSzPts val="6468"/>
              <a:buFont typeface="Open Sans Light"/>
              <a:buNone/>
              <a:defRPr sz="4400">
                <a:latin typeface="Open Sans Light"/>
                <a:ea typeface="Open Sans Light"/>
                <a:cs typeface="Open Sans Light"/>
                <a:sym typeface="Open Sans Light"/>
              </a:defRPr>
            </a:lvl1pPr>
            <a:lvl2pPr indent="-396621" lvl="1" marL="914400" rtl="0" algn="l">
              <a:lnSpc>
                <a:spcPct val="150000"/>
              </a:lnSpc>
              <a:spcBef>
                <a:spcPts val="601"/>
              </a:spcBef>
              <a:spcAft>
                <a:spcPts val="0"/>
              </a:spcAft>
              <a:buSzPts val="2646"/>
              <a:buChar char="•"/>
              <a:defRPr/>
            </a:lvl2pPr>
            <a:lvl3pPr indent="-396620" lvl="2" marL="1371600" rtl="0" algn="l">
              <a:lnSpc>
                <a:spcPct val="150000"/>
              </a:lnSpc>
              <a:spcBef>
                <a:spcPts val="601"/>
              </a:spcBef>
              <a:spcAft>
                <a:spcPts val="0"/>
              </a:spcAft>
              <a:buSzPts val="2646"/>
              <a:buChar char="‒"/>
              <a:defRPr/>
            </a:lvl3pPr>
            <a:lvl4pPr indent="-396620" lvl="3" marL="1828800" rtl="0" algn="l">
              <a:lnSpc>
                <a:spcPct val="150000"/>
              </a:lnSpc>
              <a:spcBef>
                <a:spcPts val="601"/>
              </a:spcBef>
              <a:spcAft>
                <a:spcPts val="0"/>
              </a:spcAft>
              <a:buSzPts val="2646"/>
              <a:buChar char="•"/>
              <a:defRPr/>
            </a:lvl4pPr>
            <a:lvl5pPr indent="-396620" lvl="4" marL="2286000" rtl="0" algn="l">
              <a:lnSpc>
                <a:spcPct val="150000"/>
              </a:lnSpc>
              <a:spcBef>
                <a:spcPts val="601"/>
              </a:spcBef>
              <a:spcAft>
                <a:spcPts val="0"/>
              </a:spcAft>
              <a:buSzPts val="2646"/>
              <a:buChar char="•"/>
              <a:defRPr/>
            </a:lvl5pPr>
            <a:lvl6pPr indent="-396620" lvl="5" marL="2743200" rtl="0" algn="l">
              <a:lnSpc>
                <a:spcPct val="121000"/>
              </a:lnSpc>
              <a:spcBef>
                <a:spcPts val="1200"/>
              </a:spcBef>
              <a:spcAft>
                <a:spcPts val="0"/>
              </a:spcAft>
              <a:buSzPts val="2646"/>
              <a:buChar char="•"/>
              <a:defRPr/>
            </a:lvl6pPr>
            <a:lvl7pPr indent="-396620" lvl="6" marL="3200400" rtl="0" algn="l">
              <a:lnSpc>
                <a:spcPct val="121000"/>
              </a:lnSpc>
              <a:spcBef>
                <a:spcPts val="1200"/>
              </a:spcBef>
              <a:spcAft>
                <a:spcPts val="0"/>
              </a:spcAft>
              <a:buSzPts val="2646"/>
              <a:buChar char="•"/>
              <a:defRPr/>
            </a:lvl7pPr>
            <a:lvl8pPr indent="-396621" lvl="7" marL="3657600" rtl="0" algn="l">
              <a:lnSpc>
                <a:spcPct val="121000"/>
              </a:lnSpc>
              <a:spcBef>
                <a:spcPts val="1200"/>
              </a:spcBef>
              <a:spcAft>
                <a:spcPts val="0"/>
              </a:spcAft>
              <a:buSzPts val="2646"/>
              <a:buChar char="•"/>
              <a:defRPr/>
            </a:lvl8pPr>
            <a:lvl9pPr indent="-396621" lvl="8" marL="4114800" rtl="0" algn="l">
              <a:lnSpc>
                <a:spcPct val="121000"/>
              </a:lnSpc>
              <a:spcBef>
                <a:spcPts val="1200"/>
              </a:spcBef>
              <a:spcAft>
                <a:spcPts val="0"/>
              </a:spcAft>
              <a:buSzPts val="2646"/>
              <a:buChar char="•"/>
              <a:defRPr/>
            </a:lvl9pPr>
          </a:lstStyle>
          <a:p/>
        </p:txBody>
      </p:sp>
      <p:sp>
        <p:nvSpPr>
          <p:cNvPr id="13" name="Google Shape;13;p2"/>
          <p:cNvSpPr/>
          <p:nvPr>
            <p:ph idx="3" type="pic"/>
          </p:nvPr>
        </p:nvSpPr>
        <p:spPr>
          <a:xfrm>
            <a:off x="1" y="0"/>
            <a:ext cx="16256100" cy="6113400"/>
          </a:xfrm>
          <a:prstGeom prst="rect">
            <a:avLst/>
          </a:prstGeom>
          <a:noFill/>
          <a:ln>
            <a:noFill/>
          </a:ln>
        </p:spPr>
        <p:txBody>
          <a:bodyPr anchorCtr="0" anchor="t" bIns="36000" lIns="36000" spcFirstLastPara="1" rIns="36000" wrap="square" tIns="36000">
            <a:noAutofit/>
          </a:bodyPr>
          <a:lstStyle>
            <a:lvl1pPr lvl="0" marR="0" rtl="0" algn="l">
              <a:lnSpc>
                <a:spcPct val="150000"/>
              </a:lnSpc>
              <a:spcBef>
                <a:spcPts val="0"/>
              </a:spcBef>
              <a:spcAft>
                <a:spcPts val="0"/>
              </a:spcAft>
              <a:buClr>
                <a:srgbClr val="FF7100"/>
              </a:buClr>
              <a:buSzPts val="2352"/>
              <a:buFont typeface="Open Sans Light"/>
              <a:buNone/>
              <a:defRPr b="0" i="0" sz="1600" u="none" cap="none" strike="noStrike">
                <a:solidFill>
                  <a:schemeClr val="dk2"/>
                </a:solidFill>
                <a:latin typeface="Open Sans Light"/>
                <a:ea typeface="Open Sans Light"/>
                <a:cs typeface="Open Sans Light"/>
                <a:sym typeface="Open Sans Light"/>
              </a:defRPr>
            </a:lvl1pPr>
            <a:lvl2pPr lvl="1"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2pPr>
            <a:lvl3pPr lvl="2" marR="0" rtl="0" algn="l">
              <a:lnSpc>
                <a:spcPct val="150000"/>
              </a:lnSpc>
              <a:spcBef>
                <a:spcPts val="601"/>
              </a:spcBef>
              <a:spcAft>
                <a:spcPts val="0"/>
              </a:spcAft>
              <a:buClr>
                <a:srgbClr val="FF7100"/>
              </a:buClr>
              <a:buSzPts val="2352"/>
              <a:buFont typeface="Arial"/>
              <a:buChar char="‒"/>
              <a:defRPr b="0" i="0" sz="1600" u="none" cap="none" strike="noStrike">
                <a:solidFill>
                  <a:schemeClr val="dk2"/>
                </a:solidFill>
                <a:latin typeface="Open Sans Light"/>
                <a:ea typeface="Open Sans Light"/>
                <a:cs typeface="Open Sans Light"/>
                <a:sym typeface="Open Sans Light"/>
              </a:defRPr>
            </a:lvl3pPr>
            <a:lvl4pPr lvl="3"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4pPr>
            <a:lvl5pPr lvl="4"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5pPr>
            <a:lvl6pPr lvl="5"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6pPr>
            <a:lvl7pPr lvl="6"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7pPr>
            <a:lvl8pPr lvl="7"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8pPr>
            <a:lvl9pPr lvl="8"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loki tekstu">
  <p:cSld name="2 bloki tekstu">
    <p:spTree>
      <p:nvGrpSpPr>
        <p:cNvPr id="51" name="Shape 51"/>
        <p:cNvGrpSpPr/>
        <p:nvPr/>
      </p:nvGrpSpPr>
      <p:grpSpPr>
        <a:xfrm>
          <a:off x="0" y="0"/>
          <a:ext cx="0" cy="0"/>
          <a:chOff x="0" y="0"/>
          <a:chExt cx="0" cy="0"/>
        </a:xfrm>
      </p:grpSpPr>
      <p:pic>
        <p:nvPicPr>
          <p:cNvPr id="52" name="Google Shape;52;p11"/>
          <p:cNvPicPr preferRelativeResize="0"/>
          <p:nvPr/>
        </p:nvPicPr>
        <p:blipFill rotWithShape="1">
          <a:blip r:embed="rId2">
            <a:alphaModFix/>
          </a:blip>
          <a:srcRect b="0" l="0" r="0" t="0"/>
          <a:stretch/>
        </p:blipFill>
        <p:spPr>
          <a:xfrm>
            <a:off x="15156453" y="8775733"/>
            <a:ext cx="860094" cy="287998"/>
          </a:xfrm>
          <a:prstGeom prst="rect">
            <a:avLst/>
          </a:prstGeom>
          <a:noFill/>
          <a:ln>
            <a:noFill/>
          </a:ln>
        </p:spPr>
      </p:pic>
      <p:sp>
        <p:nvSpPr>
          <p:cNvPr id="53" name="Google Shape;53;p11"/>
          <p:cNvSpPr txBox="1"/>
          <p:nvPr>
            <p:ph idx="1" type="body"/>
          </p:nvPr>
        </p:nvSpPr>
        <p:spPr>
          <a:xfrm>
            <a:off x="914400" y="1893125"/>
            <a:ext cx="6939000" cy="6206400"/>
          </a:xfrm>
          <a:prstGeom prst="rect">
            <a:avLst/>
          </a:prstGeom>
          <a:noFill/>
          <a:ln>
            <a:noFill/>
          </a:ln>
        </p:spPr>
        <p:txBody>
          <a:bodyPr anchorCtr="0" anchor="t" bIns="36000" lIns="36000" spcFirstLastPara="1" rIns="36000" wrap="square" tIns="36000">
            <a:noAutofit/>
          </a:bodyPr>
          <a:lstStyle>
            <a:lvl1pPr indent="-228600" lvl="0" marL="457200" marR="0" algn="l">
              <a:lnSpc>
                <a:spcPct val="150000"/>
              </a:lnSpc>
              <a:spcBef>
                <a:spcPts val="0"/>
              </a:spcBef>
              <a:spcAft>
                <a:spcPts val="0"/>
              </a:spcAft>
              <a:buClr>
                <a:srgbClr val="FF7100"/>
              </a:buClr>
              <a:buSzPts val="2352"/>
              <a:buFont typeface="Open Sans Light"/>
              <a:buNone/>
              <a:defRPr sz="1600">
                <a:latin typeface="Open Sans Light"/>
                <a:ea typeface="Open Sans Light"/>
                <a:cs typeface="Open Sans Light"/>
                <a:sym typeface="Open Sans Light"/>
              </a:defRPr>
            </a:lvl1pPr>
            <a:lvl2pPr indent="-396621" lvl="1" marL="914400" algn="l">
              <a:lnSpc>
                <a:spcPct val="150000"/>
              </a:lnSpc>
              <a:spcBef>
                <a:spcPts val="601"/>
              </a:spcBef>
              <a:spcAft>
                <a:spcPts val="0"/>
              </a:spcAft>
              <a:buSzPts val="2646"/>
              <a:buChar char="•"/>
              <a:defRPr/>
            </a:lvl2pPr>
            <a:lvl3pPr indent="-396620" lvl="2" marL="1371600" algn="l">
              <a:lnSpc>
                <a:spcPct val="150000"/>
              </a:lnSpc>
              <a:spcBef>
                <a:spcPts val="601"/>
              </a:spcBef>
              <a:spcAft>
                <a:spcPts val="0"/>
              </a:spcAft>
              <a:buSzPts val="2646"/>
              <a:buChar char="‒"/>
              <a:defRPr/>
            </a:lvl3pPr>
            <a:lvl4pPr indent="-396620" lvl="3" marL="1828800" algn="l">
              <a:lnSpc>
                <a:spcPct val="150000"/>
              </a:lnSpc>
              <a:spcBef>
                <a:spcPts val="601"/>
              </a:spcBef>
              <a:spcAft>
                <a:spcPts val="0"/>
              </a:spcAft>
              <a:buSzPts val="2646"/>
              <a:buChar char="•"/>
              <a:defRPr/>
            </a:lvl4pPr>
            <a:lvl5pPr indent="-396620" lvl="4" marL="2286000" algn="l">
              <a:lnSpc>
                <a:spcPct val="150000"/>
              </a:lnSpc>
              <a:spcBef>
                <a:spcPts val="601"/>
              </a:spcBef>
              <a:spcAft>
                <a:spcPts val="0"/>
              </a:spcAft>
              <a:buSzPts val="2646"/>
              <a:buChar char="•"/>
              <a:defRPr/>
            </a:lvl5pPr>
            <a:lvl6pPr indent="-396620" lvl="5" marL="2743200" algn="l">
              <a:lnSpc>
                <a:spcPct val="121000"/>
              </a:lnSpc>
              <a:spcBef>
                <a:spcPts val="1200"/>
              </a:spcBef>
              <a:spcAft>
                <a:spcPts val="0"/>
              </a:spcAft>
              <a:buSzPts val="2646"/>
              <a:buChar char="•"/>
              <a:defRPr/>
            </a:lvl6pPr>
            <a:lvl7pPr indent="-396620" lvl="6" marL="3200400" algn="l">
              <a:lnSpc>
                <a:spcPct val="121000"/>
              </a:lnSpc>
              <a:spcBef>
                <a:spcPts val="1200"/>
              </a:spcBef>
              <a:spcAft>
                <a:spcPts val="0"/>
              </a:spcAft>
              <a:buSzPts val="2646"/>
              <a:buChar char="•"/>
              <a:defRPr/>
            </a:lvl7pPr>
            <a:lvl8pPr indent="-396621" lvl="7" marL="3657600" algn="l">
              <a:lnSpc>
                <a:spcPct val="121000"/>
              </a:lnSpc>
              <a:spcBef>
                <a:spcPts val="1200"/>
              </a:spcBef>
              <a:spcAft>
                <a:spcPts val="0"/>
              </a:spcAft>
              <a:buSzPts val="2646"/>
              <a:buChar char="•"/>
              <a:defRPr/>
            </a:lvl8pPr>
            <a:lvl9pPr indent="-396621" lvl="8" marL="4114800" algn="l">
              <a:lnSpc>
                <a:spcPct val="121000"/>
              </a:lnSpc>
              <a:spcBef>
                <a:spcPts val="1200"/>
              </a:spcBef>
              <a:spcAft>
                <a:spcPts val="0"/>
              </a:spcAft>
              <a:buSzPts val="2646"/>
              <a:buChar char="•"/>
              <a:defRPr/>
            </a:lvl9pPr>
          </a:lstStyle>
          <a:p/>
        </p:txBody>
      </p:sp>
      <p:sp>
        <p:nvSpPr>
          <p:cNvPr id="54" name="Google Shape;54;p11"/>
          <p:cNvSpPr txBox="1"/>
          <p:nvPr>
            <p:ph idx="2" type="body"/>
          </p:nvPr>
        </p:nvSpPr>
        <p:spPr>
          <a:xfrm>
            <a:off x="8579998" y="1892808"/>
            <a:ext cx="6939000" cy="6211800"/>
          </a:xfrm>
          <a:prstGeom prst="rect">
            <a:avLst/>
          </a:prstGeom>
          <a:noFill/>
          <a:ln>
            <a:noFill/>
          </a:ln>
        </p:spPr>
        <p:txBody>
          <a:bodyPr anchorCtr="0" anchor="t" bIns="36000" lIns="36000" spcFirstLastPara="1" rIns="36000" wrap="square" tIns="36000">
            <a:noAutofit/>
          </a:bodyPr>
          <a:lstStyle>
            <a:lvl1pPr indent="-228600" lvl="0" marL="457200" marR="0" algn="l">
              <a:lnSpc>
                <a:spcPct val="150000"/>
              </a:lnSpc>
              <a:spcBef>
                <a:spcPts val="0"/>
              </a:spcBef>
              <a:spcAft>
                <a:spcPts val="0"/>
              </a:spcAft>
              <a:buClr>
                <a:srgbClr val="FF7100"/>
              </a:buClr>
              <a:buSzPts val="2352"/>
              <a:buFont typeface="Open Sans Light"/>
              <a:buNone/>
              <a:defRPr sz="1600">
                <a:latin typeface="Open Sans Light"/>
                <a:ea typeface="Open Sans Light"/>
                <a:cs typeface="Open Sans Light"/>
                <a:sym typeface="Open Sans Light"/>
              </a:defRPr>
            </a:lvl1pPr>
            <a:lvl2pPr indent="-396621" lvl="1" marL="914400" algn="l">
              <a:lnSpc>
                <a:spcPct val="150000"/>
              </a:lnSpc>
              <a:spcBef>
                <a:spcPts val="601"/>
              </a:spcBef>
              <a:spcAft>
                <a:spcPts val="0"/>
              </a:spcAft>
              <a:buSzPts val="2646"/>
              <a:buChar char="•"/>
              <a:defRPr/>
            </a:lvl2pPr>
            <a:lvl3pPr indent="-396620" lvl="2" marL="1371600" algn="l">
              <a:lnSpc>
                <a:spcPct val="150000"/>
              </a:lnSpc>
              <a:spcBef>
                <a:spcPts val="601"/>
              </a:spcBef>
              <a:spcAft>
                <a:spcPts val="0"/>
              </a:spcAft>
              <a:buSzPts val="2646"/>
              <a:buChar char="‒"/>
              <a:defRPr/>
            </a:lvl3pPr>
            <a:lvl4pPr indent="-396620" lvl="3" marL="1828800" algn="l">
              <a:lnSpc>
                <a:spcPct val="150000"/>
              </a:lnSpc>
              <a:spcBef>
                <a:spcPts val="601"/>
              </a:spcBef>
              <a:spcAft>
                <a:spcPts val="0"/>
              </a:spcAft>
              <a:buSzPts val="2646"/>
              <a:buChar char="•"/>
              <a:defRPr/>
            </a:lvl4pPr>
            <a:lvl5pPr indent="-396620" lvl="4" marL="2286000" algn="l">
              <a:lnSpc>
                <a:spcPct val="150000"/>
              </a:lnSpc>
              <a:spcBef>
                <a:spcPts val="601"/>
              </a:spcBef>
              <a:spcAft>
                <a:spcPts val="0"/>
              </a:spcAft>
              <a:buSzPts val="2646"/>
              <a:buChar char="•"/>
              <a:defRPr/>
            </a:lvl5pPr>
            <a:lvl6pPr indent="-396620" lvl="5" marL="2743200" algn="l">
              <a:lnSpc>
                <a:spcPct val="121000"/>
              </a:lnSpc>
              <a:spcBef>
                <a:spcPts val="1200"/>
              </a:spcBef>
              <a:spcAft>
                <a:spcPts val="0"/>
              </a:spcAft>
              <a:buSzPts val="2646"/>
              <a:buChar char="•"/>
              <a:defRPr/>
            </a:lvl6pPr>
            <a:lvl7pPr indent="-396620" lvl="6" marL="3200400" algn="l">
              <a:lnSpc>
                <a:spcPct val="121000"/>
              </a:lnSpc>
              <a:spcBef>
                <a:spcPts val="1200"/>
              </a:spcBef>
              <a:spcAft>
                <a:spcPts val="0"/>
              </a:spcAft>
              <a:buSzPts val="2646"/>
              <a:buChar char="•"/>
              <a:defRPr/>
            </a:lvl7pPr>
            <a:lvl8pPr indent="-396621" lvl="7" marL="3657600" algn="l">
              <a:lnSpc>
                <a:spcPct val="121000"/>
              </a:lnSpc>
              <a:spcBef>
                <a:spcPts val="1200"/>
              </a:spcBef>
              <a:spcAft>
                <a:spcPts val="0"/>
              </a:spcAft>
              <a:buSzPts val="2646"/>
              <a:buChar char="•"/>
              <a:defRPr/>
            </a:lvl8pPr>
            <a:lvl9pPr indent="-396621" lvl="8" marL="4114800" algn="l">
              <a:lnSpc>
                <a:spcPct val="121000"/>
              </a:lnSpc>
              <a:spcBef>
                <a:spcPts val="1200"/>
              </a:spcBef>
              <a:spcAft>
                <a:spcPts val="0"/>
              </a:spcAft>
              <a:buSzPts val="2646"/>
              <a:buChar char="•"/>
              <a:defRPr/>
            </a:lvl9pPr>
          </a:lstStyle>
          <a:p/>
        </p:txBody>
      </p:sp>
      <p:sp>
        <p:nvSpPr>
          <p:cNvPr id="55" name="Google Shape;55;p11"/>
          <p:cNvSpPr txBox="1"/>
          <p:nvPr>
            <p:ph idx="12" type="sldNum"/>
          </p:nvPr>
        </p:nvSpPr>
        <p:spPr>
          <a:xfrm>
            <a:off x="15514806" y="139700"/>
            <a:ext cx="458932" cy="3175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1pPr>
            <a:lvl2pPr indent="0" lvl="1"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2pPr>
            <a:lvl3pPr indent="0" lvl="2"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3pPr>
            <a:lvl4pPr indent="0" lvl="3"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4pPr>
            <a:lvl5pPr indent="0" lvl="4"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5pPr>
            <a:lvl6pPr indent="0" lvl="5"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6pPr>
            <a:lvl7pPr indent="0" lvl="6"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7pPr>
            <a:lvl8pPr indent="0" lvl="7"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8pPr>
            <a:lvl9pPr indent="0" lvl="8"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US"/>
              <a:t>‹#›</a:t>
            </a:fld>
            <a:endParaRPr/>
          </a:p>
        </p:txBody>
      </p:sp>
      <p:sp>
        <p:nvSpPr>
          <p:cNvPr id="56" name="Google Shape;56;p11"/>
          <p:cNvSpPr txBox="1"/>
          <p:nvPr>
            <p:ph idx="3" type="body"/>
          </p:nvPr>
        </p:nvSpPr>
        <p:spPr>
          <a:xfrm>
            <a:off x="10931856" y="139700"/>
            <a:ext cx="4573407" cy="317500"/>
          </a:xfrm>
          <a:prstGeom prst="rect">
            <a:avLst/>
          </a:prstGeom>
          <a:noFill/>
          <a:ln>
            <a:noFill/>
          </a:ln>
        </p:spPr>
        <p:txBody>
          <a:bodyPr anchorCtr="0" anchor="ctr" bIns="36000" lIns="36000" spcFirstLastPara="1" rIns="36000" wrap="square" tIns="36000">
            <a:noAutofit/>
          </a:bodyPr>
          <a:lstStyle>
            <a:lvl1pPr indent="-228600" lvl="0" marL="457200" algn="r">
              <a:lnSpc>
                <a:spcPct val="100000"/>
              </a:lnSpc>
              <a:spcBef>
                <a:spcPts val="0"/>
              </a:spcBef>
              <a:spcAft>
                <a:spcPts val="0"/>
              </a:spcAft>
              <a:buSzPts val="2058"/>
              <a:buFont typeface="Open Sans Light"/>
              <a:buNone/>
              <a:defRPr b="1" sz="1400">
                <a:solidFill>
                  <a:schemeClr val="dk2"/>
                </a:solidFill>
                <a:latin typeface="Open Sans Light"/>
                <a:ea typeface="Open Sans Light"/>
                <a:cs typeface="Open Sans Light"/>
                <a:sym typeface="Open Sans Light"/>
              </a:defRPr>
            </a:lvl1pPr>
            <a:lvl2pPr indent="-396621" lvl="1" marL="914400" algn="l">
              <a:lnSpc>
                <a:spcPct val="150000"/>
              </a:lnSpc>
              <a:spcBef>
                <a:spcPts val="601"/>
              </a:spcBef>
              <a:spcAft>
                <a:spcPts val="0"/>
              </a:spcAft>
              <a:buSzPts val="2646"/>
              <a:buChar char="•"/>
              <a:defRPr/>
            </a:lvl2pPr>
            <a:lvl3pPr indent="-396620" lvl="2" marL="1371600" algn="l">
              <a:lnSpc>
                <a:spcPct val="150000"/>
              </a:lnSpc>
              <a:spcBef>
                <a:spcPts val="601"/>
              </a:spcBef>
              <a:spcAft>
                <a:spcPts val="0"/>
              </a:spcAft>
              <a:buSzPts val="2646"/>
              <a:buChar char="‒"/>
              <a:defRPr/>
            </a:lvl3pPr>
            <a:lvl4pPr indent="-396620" lvl="3" marL="1828800" algn="l">
              <a:lnSpc>
                <a:spcPct val="150000"/>
              </a:lnSpc>
              <a:spcBef>
                <a:spcPts val="601"/>
              </a:spcBef>
              <a:spcAft>
                <a:spcPts val="0"/>
              </a:spcAft>
              <a:buSzPts val="2646"/>
              <a:buChar char="•"/>
              <a:defRPr/>
            </a:lvl4pPr>
            <a:lvl5pPr indent="-396620" lvl="4" marL="2286000" algn="l">
              <a:lnSpc>
                <a:spcPct val="150000"/>
              </a:lnSpc>
              <a:spcBef>
                <a:spcPts val="601"/>
              </a:spcBef>
              <a:spcAft>
                <a:spcPts val="0"/>
              </a:spcAft>
              <a:buSzPts val="2646"/>
              <a:buChar char="•"/>
              <a:defRPr/>
            </a:lvl5pPr>
            <a:lvl6pPr indent="-396620" lvl="5" marL="2743200" algn="l">
              <a:lnSpc>
                <a:spcPct val="121000"/>
              </a:lnSpc>
              <a:spcBef>
                <a:spcPts val="1200"/>
              </a:spcBef>
              <a:spcAft>
                <a:spcPts val="0"/>
              </a:spcAft>
              <a:buSzPts val="2646"/>
              <a:buChar char="•"/>
              <a:defRPr/>
            </a:lvl6pPr>
            <a:lvl7pPr indent="-396620" lvl="6" marL="3200400" algn="l">
              <a:lnSpc>
                <a:spcPct val="121000"/>
              </a:lnSpc>
              <a:spcBef>
                <a:spcPts val="1200"/>
              </a:spcBef>
              <a:spcAft>
                <a:spcPts val="0"/>
              </a:spcAft>
              <a:buSzPts val="2646"/>
              <a:buChar char="•"/>
              <a:defRPr/>
            </a:lvl7pPr>
            <a:lvl8pPr indent="-396621" lvl="7" marL="3657600" algn="l">
              <a:lnSpc>
                <a:spcPct val="121000"/>
              </a:lnSpc>
              <a:spcBef>
                <a:spcPts val="1200"/>
              </a:spcBef>
              <a:spcAft>
                <a:spcPts val="0"/>
              </a:spcAft>
              <a:buSzPts val="2646"/>
              <a:buChar char="•"/>
              <a:defRPr/>
            </a:lvl8pPr>
            <a:lvl9pPr indent="-396621" lvl="8" marL="4114800" algn="l">
              <a:lnSpc>
                <a:spcPct val="121000"/>
              </a:lnSpc>
              <a:spcBef>
                <a:spcPts val="1200"/>
              </a:spcBef>
              <a:spcAft>
                <a:spcPts val="0"/>
              </a:spcAft>
              <a:buSzPts val="2646"/>
              <a:buChar char="•"/>
              <a:defRPr/>
            </a:lvl9pPr>
          </a:lstStyle>
          <a:p/>
        </p:txBody>
      </p:sp>
      <p:sp>
        <p:nvSpPr>
          <p:cNvPr id="57" name="Google Shape;57;p11"/>
          <p:cNvSpPr txBox="1"/>
          <p:nvPr>
            <p:ph type="title"/>
          </p:nvPr>
        </p:nvSpPr>
        <p:spPr>
          <a:xfrm>
            <a:off x="914400" y="685800"/>
            <a:ext cx="14429100" cy="557700"/>
          </a:xfrm>
          <a:prstGeom prst="rect">
            <a:avLst/>
          </a:prstGeom>
          <a:noFill/>
          <a:ln>
            <a:noFill/>
          </a:ln>
        </p:spPr>
        <p:txBody>
          <a:bodyPr anchorCtr="0" anchor="ctr" bIns="36000" lIns="36000" spcFirstLastPara="1" rIns="36000" wrap="square" tIns="36000">
            <a:noAutofit/>
          </a:bodyPr>
          <a:lstStyle>
            <a:lvl1pPr lvl="0" algn="l">
              <a:lnSpc>
                <a:spcPct val="100000"/>
              </a:lnSpc>
              <a:spcBef>
                <a:spcPts val="0"/>
              </a:spcBef>
              <a:spcAft>
                <a:spcPts val="0"/>
              </a:spcAft>
              <a:buClr>
                <a:schemeClr val="dk2"/>
              </a:buClr>
              <a:buSzPts val="3200"/>
              <a:buFont typeface="Open Sans Light"/>
              <a:buNone/>
              <a:defRPr b="0" sz="3200">
                <a:solidFill>
                  <a:schemeClr val="dk2"/>
                </a:solidFill>
                <a:latin typeface="Open Sans Light"/>
                <a:ea typeface="Open Sans Light"/>
                <a:cs typeface="Open Sans Light"/>
                <a:sym typeface="Open Sans Light"/>
              </a:defRPr>
            </a:lvl1pPr>
            <a:lvl2pPr lvl="1" algn="l">
              <a:lnSpc>
                <a:spcPct val="100000"/>
              </a:lnSpc>
              <a:spcBef>
                <a:spcPts val="0"/>
              </a:spcBef>
              <a:spcAft>
                <a:spcPts val="0"/>
              </a:spcAft>
              <a:buClr>
                <a:srgbClr val="FF5A00"/>
              </a:buClr>
              <a:buSzPts val="1800"/>
              <a:buNone/>
              <a:defRPr/>
            </a:lvl2pPr>
            <a:lvl3pPr lvl="2" algn="l">
              <a:lnSpc>
                <a:spcPct val="100000"/>
              </a:lnSpc>
              <a:spcBef>
                <a:spcPts val="0"/>
              </a:spcBef>
              <a:spcAft>
                <a:spcPts val="0"/>
              </a:spcAft>
              <a:buClr>
                <a:srgbClr val="FF5A00"/>
              </a:buClr>
              <a:buSzPts val="1800"/>
              <a:buNone/>
              <a:defRPr/>
            </a:lvl3pPr>
            <a:lvl4pPr lvl="3" algn="l">
              <a:lnSpc>
                <a:spcPct val="100000"/>
              </a:lnSpc>
              <a:spcBef>
                <a:spcPts val="0"/>
              </a:spcBef>
              <a:spcAft>
                <a:spcPts val="0"/>
              </a:spcAft>
              <a:buClr>
                <a:srgbClr val="FF5A00"/>
              </a:buClr>
              <a:buSzPts val="1800"/>
              <a:buNone/>
              <a:defRPr/>
            </a:lvl4pPr>
            <a:lvl5pPr lvl="4" algn="l">
              <a:lnSpc>
                <a:spcPct val="100000"/>
              </a:lnSpc>
              <a:spcBef>
                <a:spcPts val="0"/>
              </a:spcBef>
              <a:spcAft>
                <a:spcPts val="0"/>
              </a:spcAft>
              <a:buClr>
                <a:srgbClr val="FF5A00"/>
              </a:buClr>
              <a:buSzPts val="1800"/>
              <a:buNone/>
              <a:defRPr/>
            </a:lvl5pPr>
            <a:lvl6pPr lvl="5" algn="l">
              <a:lnSpc>
                <a:spcPct val="100000"/>
              </a:lnSpc>
              <a:spcBef>
                <a:spcPts val="0"/>
              </a:spcBef>
              <a:spcAft>
                <a:spcPts val="0"/>
              </a:spcAft>
              <a:buClr>
                <a:srgbClr val="FF5A00"/>
              </a:buClr>
              <a:buSzPts val="1800"/>
              <a:buNone/>
              <a:defRPr/>
            </a:lvl6pPr>
            <a:lvl7pPr lvl="6" algn="l">
              <a:lnSpc>
                <a:spcPct val="100000"/>
              </a:lnSpc>
              <a:spcBef>
                <a:spcPts val="0"/>
              </a:spcBef>
              <a:spcAft>
                <a:spcPts val="0"/>
              </a:spcAft>
              <a:buClr>
                <a:srgbClr val="FF5A00"/>
              </a:buClr>
              <a:buSzPts val="1800"/>
              <a:buNone/>
              <a:defRPr/>
            </a:lvl7pPr>
            <a:lvl8pPr lvl="7" algn="l">
              <a:lnSpc>
                <a:spcPct val="100000"/>
              </a:lnSpc>
              <a:spcBef>
                <a:spcPts val="0"/>
              </a:spcBef>
              <a:spcAft>
                <a:spcPts val="0"/>
              </a:spcAft>
              <a:buClr>
                <a:srgbClr val="FF5A00"/>
              </a:buClr>
              <a:buSzPts val="1800"/>
              <a:buNone/>
              <a:defRPr/>
            </a:lvl8pPr>
            <a:lvl9pPr lvl="8" algn="l">
              <a:lnSpc>
                <a:spcPct val="100000"/>
              </a:lnSpc>
              <a:spcBef>
                <a:spcPts val="0"/>
              </a:spcBef>
              <a:spcAft>
                <a:spcPts val="0"/>
              </a:spcAft>
              <a:buClr>
                <a:srgbClr val="FF5A00"/>
              </a:buClr>
              <a:buSzPts val="1800"/>
              <a:buNone/>
              <a:defRPr/>
            </a:lvl9pPr>
          </a:lstStyle>
          <a:p/>
        </p:txBody>
      </p:sp>
      <p:pic>
        <p:nvPicPr>
          <p:cNvPr id="58" name="Google Shape;58;p11"/>
          <p:cNvPicPr preferRelativeResize="0"/>
          <p:nvPr/>
        </p:nvPicPr>
        <p:blipFill rotWithShape="1">
          <a:blip r:embed="rId3">
            <a:alphaModFix/>
          </a:blip>
          <a:srcRect b="0" l="0" r="0" t="0"/>
          <a:stretch/>
        </p:blipFill>
        <p:spPr>
          <a:xfrm>
            <a:off x="14991962" y="8686805"/>
            <a:ext cx="860102" cy="28822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oki tekstu">
  <p:cSld name="3 bloki tekstu">
    <p:spTree>
      <p:nvGrpSpPr>
        <p:cNvPr id="59" name="Shape 59"/>
        <p:cNvGrpSpPr/>
        <p:nvPr/>
      </p:nvGrpSpPr>
      <p:grpSpPr>
        <a:xfrm>
          <a:off x="0" y="0"/>
          <a:ext cx="0" cy="0"/>
          <a:chOff x="0" y="0"/>
          <a:chExt cx="0" cy="0"/>
        </a:xfrm>
      </p:grpSpPr>
      <p:pic>
        <p:nvPicPr>
          <p:cNvPr id="60" name="Google Shape;60;p12"/>
          <p:cNvPicPr preferRelativeResize="0"/>
          <p:nvPr/>
        </p:nvPicPr>
        <p:blipFill rotWithShape="1">
          <a:blip r:embed="rId2">
            <a:alphaModFix/>
          </a:blip>
          <a:srcRect b="0" l="0" r="0" t="0"/>
          <a:stretch/>
        </p:blipFill>
        <p:spPr>
          <a:xfrm>
            <a:off x="15156453" y="8775733"/>
            <a:ext cx="860094" cy="287998"/>
          </a:xfrm>
          <a:prstGeom prst="rect">
            <a:avLst/>
          </a:prstGeom>
          <a:noFill/>
          <a:ln>
            <a:noFill/>
          </a:ln>
        </p:spPr>
      </p:pic>
      <p:sp>
        <p:nvSpPr>
          <p:cNvPr id="61" name="Google Shape;61;p12"/>
          <p:cNvSpPr txBox="1"/>
          <p:nvPr>
            <p:ph idx="1" type="body"/>
          </p:nvPr>
        </p:nvSpPr>
        <p:spPr>
          <a:xfrm>
            <a:off x="914400" y="1876066"/>
            <a:ext cx="4363200" cy="6223500"/>
          </a:xfrm>
          <a:prstGeom prst="rect">
            <a:avLst/>
          </a:prstGeom>
          <a:noFill/>
          <a:ln>
            <a:noFill/>
          </a:ln>
        </p:spPr>
        <p:txBody>
          <a:bodyPr anchorCtr="0" anchor="t" bIns="36000" lIns="36000" spcFirstLastPara="1" rIns="36000" wrap="square" tIns="36000">
            <a:noAutofit/>
          </a:bodyPr>
          <a:lstStyle>
            <a:lvl1pPr indent="-228600" lvl="0" marL="457200" marR="0" algn="l">
              <a:lnSpc>
                <a:spcPct val="150000"/>
              </a:lnSpc>
              <a:spcBef>
                <a:spcPts val="0"/>
              </a:spcBef>
              <a:spcAft>
                <a:spcPts val="0"/>
              </a:spcAft>
              <a:buClr>
                <a:schemeClr val="dk2"/>
              </a:buClr>
              <a:buSzPts val="1600"/>
              <a:buFont typeface="Open Sans Light"/>
              <a:buNone/>
              <a:defRPr sz="1600">
                <a:solidFill>
                  <a:schemeClr val="dk2"/>
                </a:solidFill>
                <a:latin typeface="Open Sans Light"/>
                <a:ea typeface="Open Sans Light"/>
                <a:cs typeface="Open Sans Light"/>
                <a:sym typeface="Open Sans Light"/>
              </a:defRPr>
            </a:lvl1pPr>
            <a:lvl2pPr indent="-396621" lvl="1" marL="914400" algn="l">
              <a:lnSpc>
                <a:spcPct val="150000"/>
              </a:lnSpc>
              <a:spcBef>
                <a:spcPts val="0"/>
              </a:spcBef>
              <a:spcAft>
                <a:spcPts val="0"/>
              </a:spcAft>
              <a:buSzPts val="2646"/>
              <a:buChar char="•"/>
              <a:defRPr/>
            </a:lvl2pPr>
            <a:lvl3pPr indent="-396620" lvl="2" marL="1371600" algn="l">
              <a:lnSpc>
                <a:spcPct val="150000"/>
              </a:lnSpc>
              <a:spcBef>
                <a:spcPts val="601"/>
              </a:spcBef>
              <a:spcAft>
                <a:spcPts val="0"/>
              </a:spcAft>
              <a:buSzPts val="2646"/>
              <a:buChar char="‒"/>
              <a:defRPr/>
            </a:lvl3pPr>
            <a:lvl4pPr indent="-396620" lvl="3" marL="1828800" algn="l">
              <a:lnSpc>
                <a:spcPct val="150000"/>
              </a:lnSpc>
              <a:spcBef>
                <a:spcPts val="601"/>
              </a:spcBef>
              <a:spcAft>
                <a:spcPts val="0"/>
              </a:spcAft>
              <a:buSzPts val="2646"/>
              <a:buChar char="•"/>
              <a:defRPr/>
            </a:lvl4pPr>
            <a:lvl5pPr indent="-396620" lvl="4" marL="2286000" algn="l">
              <a:lnSpc>
                <a:spcPct val="150000"/>
              </a:lnSpc>
              <a:spcBef>
                <a:spcPts val="601"/>
              </a:spcBef>
              <a:spcAft>
                <a:spcPts val="0"/>
              </a:spcAft>
              <a:buSzPts val="2646"/>
              <a:buChar char="•"/>
              <a:defRPr/>
            </a:lvl5pPr>
            <a:lvl6pPr indent="-396620" lvl="5" marL="2743200" algn="l">
              <a:lnSpc>
                <a:spcPct val="121000"/>
              </a:lnSpc>
              <a:spcBef>
                <a:spcPts val="1200"/>
              </a:spcBef>
              <a:spcAft>
                <a:spcPts val="0"/>
              </a:spcAft>
              <a:buSzPts val="2646"/>
              <a:buChar char="•"/>
              <a:defRPr/>
            </a:lvl6pPr>
            <a:lvl7pPr indent="-396620" lvl="6" marL="3200400" algn="l">
              <a:lnSpc>
                <a:spcPct val="121000"/>
              </a:lnSpc>
              <a:spcBef>
                <a:spcPts val="1200"/>
              </a:spcBef>
              <a:spcAft>
                <a:spcPts val="0"/>
              </a:spcAft>
              <a:buSzPts val="2646"/>
              <a:buChar char="•"/>
              <a:defRPr/>
            </a:lvl7pPr>
            <a:lvl8pPr indent="-396621" lvl="7" marL="3657600" algn="l">
              <a:lnSpc>
                <a:spcPct val="121000"/>
              </a:lnSpc>
              <a:spcBef>
                <a:spcPts val="1200"/>
              </a:spcBef>
              <a:spcAft>
                <a:spcPts val="0"/>
              </a:spcAft>
              <a:buSzPts val="2646"/>
              <a:buChar char="•"/>
              <a:defRPr/>
            </a:lvl8pPr>
            <a:lvl9pPr indent="-396621" lvl="8" marL="4114800" algn="l">
              <a:lnSpc>
                <a:spcPct val="121000"/>
              </a:lnSpc>
              <a:spcBef>
                <a:spcPts val="1200"/>
              </a:spcBef>
              <a:spcAft>
                <a:spcPts val="0"/>
              </a:spcAft>
              <a:buSzPts val="2646"/>
              <a:buChar char="•"/>
              <a:defRPr/>
            </a:lvl9pPr>
          </a:lstStyle>
          <a:p/>
        </p:txBody>
      </p:sp>
      <p:sp>
        <p:nvSpPr>
          <p:cNvPr id="62" name="Google Shape;62;p12"/>
          <p:cNvSpPr txBox="1"/>
          <p:nvPr>
            <p:ph idx="2" type="body"/>
          </p:nvPr>
        </p:nvSpPr>
        <p:spPr>
          <a:xfrm>
            <a:off x="5946441" y="1892808"/>
            <a:ext cx="4363200" cy="6223500"/>
          </a:xfrm>
          <a:prstGeom prst="rect">
            <a:avLst/>
          </a:prstGeom>
          <a:noFill/>
          <a:ln>
            <a:noFill/>
          </a:ln>
        </p:spPr>
        <p:txBody>
          <a:bodyPr anchorCtr="0" anchor="t" bIns="36000" lIns="36000" spcFirstLastPara="1" rIns="36000" wrap="square" tIns="36000">
            <a:noAutofit/>
          </a:bodyPr>
          <a:lstStyle>
            <a:lvl1pPr indent="-228600" lvl="0" marL="457200" marR="0" algn="l">
              <a:lnSpc>
                <a:spcPct val="150000"/>
              </a:lnSpc>
              <a:spcBef>
                <a:spcPts val="0"/>
              </a:spcBef>
              <a:spcAft>
                <a:spcPts val="0"/>
              </a:spcAft>
              <a:buClr>
                <a:schemeClr val="dk2"/>
              </a:buClr>
              <a:buSzPts val="1600"/>
              <a:buFont typeface="Open Sans Light"/>
              <a:buNone/>
              <a:defRPr sz="1600">
                <a:solidFill>
                  <a:schemeClr val="dk2"/>
                </a:solidFill>
                <a:latin typeface="Open Sans Light"/>
                <a:ea typeface="Open Sans Light"/>
                <a:cs typeface="Open Sans Light"/>
                <a:sym typeface="Open Sans Light"/>
              </a:defRPr>
            </a:lvl1pPr>
            <a:lvl2pPr indent="-396621" lvl="1" marL="914400" algn="l">
              <a:lnSpc>
                <a:spcPct val="150000"/>
              </a:lnSpc>
              <a:spcBef>
                <a:spcPts val="0"/>
              </a:spcBef>
              <a:spcAft>
                <a:spcPts val="0"/>
              </a:spcAft>
              <a:buSzPts val="2646"/>
              <a:buChar char="•"/>
              <a:defRPr/>
            </a:lvl2pPr>
            <a:lvl3pPr indent="-396620" lvl="2" marL="1371600" algn="l">
              <a:lnSpc>
                <a:spcPct val="150000"/>
              </a:lnSpc>
              <a:spcBef>
                <a:spcPts val="601"/>
              </a:spcBef>
              <a:spcAft>
                <a:spcPts val="0"/>
              </a:spcAft>
              <a:buSzPts val="2646"/>
              <a:buChar char="‒"/>
              <a:defRPr/>
            </a:lvl3pPr>
            <a:lvl4pPr indent="-396620" lvl="3" marL="1828800" algn="l">
              <a:lnSpc>
                <a:spcPct val="150000"/>
              </a:lnSpc>
              <a:spcBef>
                <a:spcPts val="601"/>
              </a:spcBef>
              <a:spcAft>
                <a:spcPts val="0"/>
              </a:spcAft>
              <a:buSzPts val="2646"/>
              <a:buChar char="•"/>
              <a:defRPr/>
            </a:lvl4pPr>
            <a:lvl5pPr indent="-396620" lvl="4" marL="2286000" algn="l">
              <a:lnSpc>
                <a:spcPct val="150000"/>
              </a:lnSpc>
              <a:spcBef>
                <a:spcPts val="601"/>
              </a:spcBef>
              <a:spcAft>
                <a:spcPts val="0"/>
              </a:spcAft>
              <a:buSzPts val="2646"/>
              <a:buChar char="•"/>
              <a:defRPr/>
            </a:lvl5pPr>
            <a:lvl6pPr indent="-396620" lvl="5" marL="2743200" algn="l">
              <a:lnSpc>
                <a:spcPct val="121000"/>
              </a:lnSpc>
              <a:spcBef>
                <a:spcPts val="1200"/>
              </a:spcBef>
              <a:spcAft>
                <a:spcPts val="0"/>
              </a:spcAft>
              <a:buSzPts val="2646"/>
              <a:buChar char="•"/>
              <a:defRPr/>
            </a:lvl6pPr>
            <a:lvl7pPr indent="-396620" lvl="6" marL="3200400" algn="l">
              <a:lnSpc>
                <a:spcPct val="121000"/>
              </a:lnSpc>
              <a:spcBef>
                <a:spcPts val="1200"/>
              </a:spcBef>
              <a:spcAft>
                <a:spcPts val="0"/>
              </a:spcAft>
              <a:buSzPts val="2646"/>
              <a:buChar char="•"/>
              <a:defRPr/>
            </a:lvl7pPr>
            <a:lvl8pPr indent="-396621" lvl="7" marL="3657600" algn="l">
              <a:lnSpc>
                <a:spcPct val="121000"/>
              </a:lnSpc>
              <a:spcBef>
                <a:spcPts val="1200"/>
              </a:spcBef>
              <a:spcAft>
                <a:spcPts val="0"/>
              </a:spcAft>
              <a:buSzPts val="2646"/>
              <a:buChar char="•"/>
              <a:defRPr/>
            </a:lvl8pPr>
            <a:lvl9pPr indent="-396621" lvl="8" marL="4114800" algn="l">
              <a:lnSpc>
                <a:spcPct val="121000"/>
              </a:lnSpc>
              <a:spcBef>
                <a:spcPts val="1200"/>
              </a:spcBef>
              <a:spcAft>
                <a:spcPts val="0"/>
              </a:spcAft>
              <a:buSzPts val="2646"/>
              <a:buChar char="•"/>
              <a:defRPr/>
            </a:lvl9pPr>
          </a:lstStyle>
          <a:p/>
        </p:txBody>
      </p:sp>
      <p:sp>
        <p:nvSpPr>
          <p:cNvPr id="63" name="Google Shape;63;p12"/>
          <p:cNvSpPr txBox="1"/>
          <p:nvPr>
            <p:ph idx="3" type="body"/>
          </p:nvPr>
        </p:nvSpPr>
        <p:spPr>
          <a:xfrm>
            <a:off x="10978503" y="1892808"/>
            <a:ext cx="4363200" cy="6223500"/>
          </a:xfrm>
          <a:prstGeom prst="rect">
            <a:avLst/>
          </a:prstGeom>
          <a:noFill/>
          <a:ln>
            <a:noFill/>
          </a:ln>
        </p:spPr>
        <p:txBody>
          <a:bodyPr anchorCtr="0" anchor="t" bIns="36000" lIns="36000" spcFirstLastPara="1" rIns="36000" wrap="square" tIns="36000">
            <a:noAutofit/>
          </a:bodyPr>
          <a:lstStyle>
            <a:lvl1pPr indent="-228600" lvl="0" marL="457200" marR="0" algn="l">
              <a:lnSpc>
                <a:spcPct val="150000"/>
              </a:lnSpc>
              <a:spcBef>
                <a:spcPts val="0"/>
              </a:spcBef>
              <a:spcAft>
                <a:spcPts val="0"/>
              </a:spcAft>
              <a:buClr>
                <a:schemeClr val="dk2"/>
              </a:buClr>
              <a:buSzPts val="1600"/>
              <a:buFont typeface="Open Sans Light"/>
              <a:buNone/>
              <a:defRPr sz="1600">
                <a:solidFill>
                  <a:schemeClr val="dk2"/>
                </a:solidFill>
                <a:latin typeface="Open Sans Light"/>
                <a:ea typeface="Open Sans Light"/>
                <a:cs typeface="Open Sans Light"/>
                <a:sym typeface="Open Sans Light"/>
              </a:defRPr>
            </a:lvl1pPr>
            <a:lvl2pPr indent="-396621" lvl="1" marL="914400" algn="l">
              <a:lnSpc>
                <a:spcPct val="150000"/>
              </a:lnSpc>
              <a:spcBef>
                <a:spcPts val="0"/>
              </a:spcBef>
              <a:spcAft>
                <a:spcPts val="0"/>
              </a:spcAft>
              <a:buSzPts val="2646"/>
              <a:buChar char="•"/>
              <a:defRPr/>
            </a:lvl2pPr>
            <a:lvl3pPr indent="-396620" lvl="2" marL="1371600" algn="l">
              <a:lnSpc>
                <a:spcPct val="150000"/>
              </a:lnSpc>
              <a:spcBef>
                <a:spcPts val="601"/>
              </a:spcBef>
              <a:spcAft>
                <a:spcPts val="0"/>
              </a:spcAft>
              <a:buSzPts val="2646"/>
              <a:buChar char="‒"/>
              <a:defRPr/>
            </a:lvl3pPr>
            <a:lvl4pPr indent="-396620" lvl="3" marL="1828800" algn="l">
              <a:lnSpc>
                <a:spcPct val="150000"/>
              </a:lnSpc>
              <a:spcBef>
                <a:spcPts val="601"/>
              </a:spcBef>
              <a:spcAft>
                <a:spcPts val="0"/>
              </a:spcAft>
              <a:buSzPts val="2646"/>
              <a:buChar char="•"/>
              <a:defRPr/>
            </a:lvl4pPr>
            <a:lvl5pPr indent="-396620" lvl="4" marL="2286000" algn="l">
              <a:lnSpc>
                <a:spcPct val="150000"/>
              </a:lnSpc>
              <a:spcBef>
                <a:spcPts val="601"/>
              </a:spcBef>
              <a:spcAft>
                <a:spcPts val="0"/>
              </a:spcAft>
              <a:buSzPts val="2646"/>
              <a:buChar char="•"/>
              <a:defRPr/>
            </a:lvl5pPr>
            <a:lvl6pPr indent="-396620" lvl="5" marL="2743200" algn="l">
              <a:lnSpc>
                <a:spcPct val="121000"/>
              </a:lnSpc>
              <a:spcBef>
                <a:spcPts val="1200"/>
              </a:spcBef>
              <a:spcAft>
                <a:spcPts val="0"/>
              </a:spcAft>
              <a:buSzPts val="2646"/>
              <a:buChar char="•"/>
              <a:defRPr/>
            </a:lvl6pPr>
            <a:lvl7pPr indent="-396620" lvl="6" marL="3200400" algn="l">
              <a:lnSpc>
                <a:spcPct val="121000"/>
              </a:lnSpc>
              <a:spcBef>
                <a:spcPts val="1200"/>
              </a:spcBef>
              <a:spcAft>
                <a:spcPts val="0"/>
              </a:spcAft>
              <a:buSzPts val="2646"/>
              <a:buChar char="•"/>
              <a:defRPr/>
            </a:lvl7pPr>
            <a:lvl8pPr indent="-396621" lvl="7" marL="3657600" algn="l">
              <a:lnSpc>
                <a:spcPct val="121000"/>
              </a:lnSpc>
              <a:spcBef>
                <a:spcPts val="1200"/>
              </a:spcBef>
              <a:spcAft>
                <a:spcPts val="0"/>
              </a:spcAft>
              <a:buSzPts val="2646"/>
              <a:buChar char="•"/>
              <a:defRPr/>
            </a:lvl8pPr>
            <a:lvl9pPr indent="-396621" lvl="8" marL="4114800" algn="l">
              <a:lnSpc>
                <a:spcPct val="121000"/>
              </a:lnSpc>
              <a:spcBef>
                <a:spcPts val="1200"/>
              </a:spcBef>
              <a:spcAft>
                <a:spcPts val="0"/>
              </a:spcAft>
              <a:buSzPts val="2646"/>
              <a:buChar char="•"/>
              <a:defRPr/>
            </a:lvl9pPr>
          </a:lstStyle>
          <a:p/>
        </p:txBody>
      </p:sp>
      <p:sp>
        <p:nvSpPr>
          <p:cNvPr id="64" name="Google Shape;64;p12"/>
          <p:cNvSpPr txBox="1"/>
          <p:nvPr>
            <p:ph idx="12" type="sldNum"/>
          </p:nvPr>
        </p:nvSpPr>
        <p:spPr>
          <a:xfrm>
            <a:off x="15514806" y="139700"/>
            <a:ext cx="458932" cy="3175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1pPr>
            <a:lvl2pPr indent="0" lvl="1"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2pPr>
            <a:lvl3pPr indent="0" lvl="2"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3pPr>
            <a:lvl4pPr indent="0" lvl="3"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4pPr>
            <a:lvl5pPr indent="0" lvl="4"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5pPr>
            <a:lvl6pPr indent="0" lvl="5"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6pPr>
            <a:lvl7pPr indent="0" lvl="6"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7pPr>
            <a:lvl8pPr indent="0" lvl="7"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8pPr>
            <a:lvl9pPr indent="0" lvl="8"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US"/>
              <a:t>‹#›</a:t>
            </a:fld>
            <a:endParaRPr/>
          </a:p>
        </p:txBody>
      </p:sp>
      <p:sp>
        <p:nvSpPr>
          <p:cNvPr id="65" name="Google Shape;65;p12"/>
          <p:cNvSpPr txBox="1"/>
          <p:nvPr>
            <p:ph idx="4" type="body"/>
          </p:nvPr>
        </p:nvSpPr>
        <p:spPr>
          <a:xfrm>
            <a:off x="10931856" y="139700"/>
            <a:ext cx="4573407" cy="317500"/>
          </a:xfrm>
          <a:prstGeom prst="rect">
            <a:avLst/>
          </a:prstGeom>
          <a:noFill/>
          <a:ln>
            <a:noFill/>
          </a:ln>
        </p:spPr>
        <p:txBody>
          <a:bodyPr anchorCtr="0" anchor="ctr" bIns="36000" lIns="36000" spcFirstLastPara="1" rIns="36000" wrap="square" tIns="36000">
            <a:noAutofit/>
          </a:bodyPr>
          <a:lstStyle>
            <a:lvl1pPr indent="-228600" lvl="0" marL="457200" algn="r">
              <a:lnSpc>
                <a:spcPct val="100000"/>
              </a:lnSpc>
              <a:spcBef>
                <a:spcPts val="0"/>
              </a:spcBef>
              <a:spcAft>
                <a:spcPts val="0"/>
              </a:spcAft>
              <a:buSzPts val="2058"/>
              <a:buFont typeface="Open Sans Light"/>
              <a:buNone/>
              <a:defRPr b="1" sz="1400">
                <a:solidFill>
                  <a:schemeClr val="dk2"/>
                </a:solidFill>
                <a:latin typeface="Open Sans Light"/>
                <a:ea typeface="Open Sans Light"/>
                <a:cs typeface="Open Sans Light"/>
                <a:sym typeface="Open Sans Light"/>
              </a:defRPr>
            </a:lvl1pPr>
            <a:lvl2pPr indent="-396621" lvl="1" marL="914400" algn="l">
              <a:lnSpc>
                <a:spcPct val="150000"/>
              </a:lnSpc>
              <a:spcBef>
                <a:spcPts val="601"/>
              </a:spcBef>
              <a:spcAft>
                <a:spcPts val="0"/>
              </a:spcAft>
              <a:buSzPts val="2646"/>
              <a:buChar char="•"/>
              <a:defRPr/>
            </a:lvl2pPr>
            <a:lvl3pPr indent="-396620" lvl="2" marL="1371600" algn="l">
              <a:lnSpc>
                <a:spcPct val="150000"/>
              </a:lnSpc>
              <a:spcBef>
                <a:spcPts val="601"/>
              </a:spcBef>
              <a:spcAft>
                <a:spcPts val="0"/>
              </a:spcAft>
              <a:buSzPts val="2646"/>
              <a:buChar char="‒"/>
              <a:defRPr/>
            </a:lvl3pPr>
            <a:lvl4pPr indent="-396620" lvl="3" marL="1828800" algn="l">
              <a:lnSpc>
                <a:spcPct val="150000"/>
              </a:lnSpc>
              <a:spcBef>
                <a:spcPts val="601"/>
              </a:spcBef>
              <a:spcAft>
                <a:spcPts val="0"/>
              </a:spcAft>
              <a:buSzPts val="2646"/>
              <a:buChar char="•"/>
              <a:defRPr/>
            </a:lvl4pPr>
            <a:lvl5pPr indent="-396620" lvl="4" marL="2286000" algn="l">
              <a:lnSpc>
                <a:spcPct val="150000"/>
              </a:lnSpc>
              <a:spcBef>
                <a:spcPts val="601"/>
              </a:spcBef>
              <a:spcAft>
                <a:spcPts val="0"/>
              </a:spcAft>
              <a:buSzPts val="2646"/>
              <a:buChar char="•"/>
              <a:defRPr/>
            </a:lvl5pPr>
            <a:lvl6pPr indent="-396620" lvl="5" marL="2743200" algn="l">
              <a:lnSpc>
                <a:spcPct val="121000"/>
              </a:lnSpc>
              <a:spcBef>
                <a:spcPts val="1200"/>
              </a:spcBef>
              <a:spcAft>
                <a:spcPts val="0"/>
              </a:spcAft>
              <a:buSzPts val="2646"/>
              <a:buChar char="•"/>
              <a:defRPr/>
            </a:lvl6pPr>
            <a:lvl7pPr indent="-396620" lvl="6" marL="3200400" algn="l">
              <a:lnSpc>
                <a:spcPct val="121000"/>
              </a:lnSpc>
              <a:spcBef>
                <a:spcPts val="1200"/>
              </a:spcBef>
              <a:spcAft>
                <a:spcPts val="0"/>
              </a:spcAft>
              <a:buSzPts val="2646"/>
              <a:buChar char="•"/>
              <a:defRPr/>
            </a:lvl7pPr>
            <a:lvl8pPr indent="-396621" lvl="7" marL="3657600" algn="l">
              <a:lnSpc>
                <a:spcPct val="121000"/>
              </a:lnSpc>
              <a:spcBef>
                <a:spcPts val="1200"/>
              </a:spcBef>
              <a:spcAft>
                <a:spcPts val="0"/>
              </a:spcAft>
              <a:buSzPts val="2646"/>
              <a:buChar char="•"/>
              <a:defRPr/>
            </a:lvl8pPr>
            <a:lvl9pPr indent="-396621" lvl="8" marL="4114800" algn="l">
              <a:lnSpc>
                <a:spcPct val="121000"/>
              </a:lnSpc>
              <a:spcBef>
                <a:spcPts val="1200"/>
              </a:spcBef>
              <a:spcAft>
                <a:spcPts val="0"/>
              </a:spcAft>
              <a:buSzPts val="2646"/>
              <a:buChar char="•"/>
              <a:defRPr/>
            </a:lvl9pPr>
          </a:lstStyle>
          <a:p/>
        </p:txBody>
      </p:sp>
      <p:sp>
        <p:nvSpPr>
          <p:cNvPr id="66" name="Google Shape;66;p12"/>
          <p:cNvSpPr txBox="1"/>
          <p:nvPr>
            <p:ph type="title"/>
          </p:nvPr>
        </p:nvSpPr>
        <p:spPr>
          <a:xfrm>
            <a:off x="914400" y="685800"/>
            <a:ext cx="14429100" cy="557700"/>
          </a:xfrm>
          <a:prstGeom prst="rect">
            <a:avLst/>
          </a:prstGeom>
          <a:noFill/>
          <a:ln>
            <a:noFill/>
          </a:ln>
        </p:spPr>
        <p:txBody>
          <a:bodyPr anchorCtr="0" anchor="ctr" bIns="36000" lIns="36000" spcFirstLastPara="1" rIns="36000" wrap="square" tIns="36000">
            <a:noAutofit/>
          </a:bodyPr>
          <a:lstStyle>
            <a:lvl1pPr lvl="0" algn="l">
              <a:lnSpc>
                <a:spcPct val="100000"/>
              </a:lnSpc>
              <a:spcBef>
                <a:spcPts val="0"/>
              </a:spcBef>
              <a:spcAft>
                <a:spcPts val="0"/>
              </a:spcAft>
              <a:buClr>
                <a:schemeClr val="dk2"/>
              </a:buClr>
              <a:buSzPts val="3200"/>
              <a:buFont typeface="Open Sans Light"/>
              <a:buNone/>
              <a:defRPr b="0" sz="3200">
                <a:solidFill>
                  <a:schemeClr val="dk2"/>
                </a:solidFill>
                <a:latin typeface="Open Sans Light"/>
                <a:ea typeface="Open Sans Light"/>
                <a:cs typeface="Open Sans Light"/>
                <a:sym typeface="Open Sans Light"/>
              </a:defRPr>
            </a:lvl1pPr>
            <a:lvl2pPr lvl="1" algn="l">
              <a:lnSpc>
                <a:spcPct val="100000"/>
              </a:lnSpc>
              <a:spcBef>
                <a:spcPts val="0"/>
              </a:spcBef>
              <a:spcAft>
                <a:spcPts val="0"/>
              </a:spcAft>
              <a:buClr>
                <a:srgbClr val="FF5A00"/>
              </a:buClr>
              <a:buSzPts val="1800"/>
              <a:buNone/>
              <a:defRPr/>
            </a:lvl2pPr>
            <a:lvl3pPr lvl="2" algn="l">
              <a:lnSpc>
                <a:spcPct val="100000"/>
              </a:lnSpc>
              <a:spcBef>
                <a:spcPts val="0"/>
              </a:spcBef>
              <a:spcAft>
                <a:spcPts val="0"/>
              </a:spcAft>
              <a:buClr>
                <a:srgbClr val="FF5A00"/>
              </a:buClr>
              <a:buSzPts val="1800"/>
              <a:buNone/>
              <a:defRPr/>
            </a:lvl3pPr>
            <a:lvl4pPr lvl="3" algn="l">
              <a:lnSpc>
                <a:spcPct val="100000"/>
              </a:lnSpc>
              <a:spcBef>
                <a:spcPts val="0"/>
              </a:spcBef>
              <a:spcAft>
                <a:spcPts val="0"/>
              </a:spcAft>
              <a:buClr>
                <a:srgbClr val="FF5A00"/>
              </a:buClr>
              <a:buSzPts val="1800"/>
              <a:buNone/>
              <a:defRPr/>
            </a:lvl4pPr>
            <a:lvl5pPr lvl="4" algn="l">
              <a:lnSpc>
                <a:spcPct val="100000"/>
              </a:lnSpc>
              <a:spcBef>
                <a:spcPts val="0"/>
              </a:spcBef>
              <a:spcAft>
                <a:spcPts val="0"/>
              </a:spcAft>
              <a:buClr>
                <a:srgbClr val="FF5A00"/>
              </a:buClr>
              <a:buSzPts val="1800"/>
              <a:buNone/>
              <a:defRPr/>
            </a:lvl5pPr>
            <a:lvl6pPr lvl="5" algn="l">
              <a:lnSpc>
                <a:spcPct val="100000"/>
              </a:lnSpc>
              <a:spcBef>
                <a:spcPts val="0"/>
              </a:spcBef>
              <a:spcAft>
                <a:spcPts val="0"/>
              </a:spcAft>
              <a:buClr>
                <a:srgbClr val="FF5A00"/>
              </a:buClr>
              <a:buSzPts val="1800"/>
              <a:buNone/>
              <a:defRPr/>
            </a:lvl6pPr>
            <a:lvl7pPr lvl="6" algn="l">
              <a:lnSpc>
                <a:spcPct val="100000"/>
              </a:lnSpc>
              <a:spcBef>
                <a:spcPts val="0"/>
              </a:spcBef>
              <a:spcAft>
                <a:spcPts val="0"/>
              </a:spcAft>
              <a:buClr>
                <a:srgbClr val="FF5A00"/>
              </a:buClr>
              <a:buSzPts val="1800"/>
              <a:buNone/>
              <a:defRPr/>
            </a:lvl7pPr>
            <a:lvl8pPr lvl="7" algn="l">
              <a:lnSpc>
                <a:spcPct val="100000"/>
              </a:lnSpc>
              <a:spcBef>
                <a:spcPts val="0"/>
              </a:spcBef>
              <a:spcAft>
                <a:spcPts val="0"/>
              </a:spcAft>
              <a:buClr>
                <a:srgbClr val="FF5A00"/>
              </a:buClr>
              <a:buSzPts val="1800"/>
              <a:buNone/>
              <a:defRPr/>
            </a:lvl8pPr>
            <a:lvl9pPr lvl="8" algn="l">
              <a:lnSpc>
                <a:spcPct val="100000"/>
              </a:lnSpc>
              <a:spcBef>
                <a:spcPts val="0"/>
              </a:spcBef>
              <a:spcAft>
                <a:spcPts val="0"/>
              </a:spcAft>
              <a:buClr>
                <a:srgbClr val="FF5A00"/>
              </a:buClr>
              <a:buSzPts val="18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bloki tekstu">
  <p:cSld name="4 bloki tekstu">
    <p:spTree>
      <p:nvGrpSpPr>
        <p:cNvPr id="67" name="Shape 67"/>
        <p:cNvGrpSpPr/>
        <p:nvPr/>
      </p:nvGrpSpPr>
      <p:grpSpPr>
        <a:xfrm>
          <a:off x="0" y="0"/>
          <a:ext cx="0" cy="0"/>
          <a:chOff x="0" y="0"/>
          <a:chExt cx="0" cy="0"/>
        </a:xfrm>
      </p:grpSpPr>
      <p:pic>
        <p:nvPicPr>
          <p:cNvPr id="68" name="Google Shape;68;p13"/>
          <p:cNvPicPr preferRelativeResize="0"/>
          <p:nvPr/>
        </p:nvPicPr>
        <p:blipFill rotWithShape="1">
          <a:blip r:embed="rId2">
            <a:alphaModFix/>
          </a:blip>
          <a:srcRect b="0" l="0" r="0" t="0"/>
          <a:stretch/>
        </p:blipFill>
        <p:spPr>
          <a:xfrm>
            <a:off x="15156453" y="8775733"/>
            <a:ext cx="860094" cy="287998"/>
          </a:xfrm>
          <a:prstGeom prst="rect">
            <a:avLst/>
          </a:prstGeom>
          <a:noFill/>
          <a:ln>
            <a:noFill/>
          </a:ln>
        </p:spPr>
      </p:pic>
      <p:sp>
        <p:nvSpPr>
          <p:cNvPr id="69" name="Google Shape;69;p13"/>
          <p:cNvSpPr txBox="1"/>
          <p:nvPr>
            <p:ph idx="1" type="body"/>
          </p:nvPr>
        </p:nvSpPr>
        <p:spPr>
          <a:xfrm>
            <a:off x="821972" y="1892808"/>
            <a:ext cx="3276000" cy="6213000"/>
          </a:xfrm>
          <a:prstGeom prst="rect">
            <a:avLst/>
          </a:prstGeom>
          <a:noFill/>
          <a:ln>
            <a:noFill/>
          </a:ln>
        </p:spPr>
        <p:txBody>
          <a:bodyPr anchorCtr="0" anchor="t" bIns="36000" lIns="36000" spcFirstLastPara="1" rIns="36000" wrap="square" tIns="36000">
            <a:noAutofit/>
          </a:bodyPr>
          <a:lstStyle>
            <a:lvl1pPr indent="-228600" lvl="0" marL="457200" marR="0" algn="l">
              <a:lnSpc>
                <a:spcPct val="130000"/>
              </a:lnSpc>
              <a:spcBef>
                <a:spcPts val="0"/>
              </a:spcBef>
              <a:spcAft>
                <a:spcPts val="0"/>
              </a:spcAft>
              <a:buClr>
                <a:schemeClr val="dk2"/>
              </a:buClr>
              <a:buSzPts val="1600"/>
              <a:buFont typeface="Open Sans Light"/>
              <a:buNone/>
              <a:defRPr sz="1600">
                <a:solidFill>
                  <a:schemeClr val="dk2"/>
                </a:solidFill>
                <a:latin typeface="Open Sans Light"/>
                <a:ea typeface="Open Sans Light"/>
                <a:cs typeface="Open Sans Light"/>
                <a:sym typeface="Open Sans Light"/>
              </a:defRPr>
            </a:lvl1pPr>
            <a:lvl2pPr indent="-396621" lvl="1" marL="914400" algn="l">
              <a:lnSpc>
                <a:spcPct val="150000"/>
              </a:lnSpc>
              <a:spcBef>
                <a:spcPts val="0"/>
              </a:spcBef>
              <a:spcAft>
                <a:spcPts val="0"/>
              </a:spcAft>
              <a:buSzPts val="2646"/>
              <a:buChar char="•"/>
              <a:defRPr/>
            </a:lvl2pPr>
            <a:lvl3pPr indent="-396620" lvl="2" marL="1371600" algn="l">
              <a:lnSpc>
                <a:spcPct val="150000"/>
              </a:lnSpc>
              <a:spcBef>
                <a:spcPts val="601"/>
              </a:spcBef>
              <a:spcAft>
                <a:spcPts val="0"/>
              </a:spcAft>
              <a:buSzPts val="2646"/>
              <a:buChar char="‒"/>
              <a:defRPr/>
            </a:lvl3pPr>
            <a:lvl4pPr indent="-396620" lvl="3" marL="1828800" algn="l">
              <a:lnSpc>
                <a:spcPct val="150000"/>
              </a:lnSpc>
              <a:spcBef>
                <a:spcPts val="601"/>
              </a:spcBef>
              <a:spcAft>
                <a:spcPts val="0"/>
              </a:spcAft>
              <a:buSzPts val="2646"/>
              <a:buChar char="•"/>
              <a:defRPr/>
            </a:lvl4pPr>
            <a:lvl5pPr indent="-396620" lvl="4" marL="2286000" algn="l">
              <a:lnSpc>
                <a:spcPct val="150000"/>
              </a:lnSpc>
              <a:spcBef>
                <a:spcPts val="601"/>
              </a:spcBef>
              <a:spcAft>
                <a:spcPts val="0"/>
              </a:spcAft>
              <a:buSzPts val="2646"/>
              <a:buChar char="•"/>
              <a:defRPr/>
            </a:lvl5pPr>
            <a:lvl6pPr indent="-396620" lvl="5" marL="2743200" algn="l">
              <a:lnSpc>
                <a:spcPct val="121000"/>
              </a:lnSpc>
              <a:spcBef>
                <a:spcPts val="1200"/>
              </a:spcBef>
              <a:spcAft>
                <a:spcPts val="0"/>
              </a:spcAft>
              <a:buSzPts val="2646"/>
              <a:buChar char="•"/>
              <a:defRPr/>
            </a:lvl6pPr>
            <a:lvl7pPr indent="-396620" lvl="6" marL="3200400" algn="l">
              <a:lnSpc>
                <a:spcPct val="121000"/>
              </a:lnSpc>
              <a:spcBef>
                <a:spcPts val="1200"/>
              </a:spcBef>
              <a:spcAft>
                <a:spcPts val="0"/>
              </a:spcAft>
              <a:buSzPts val="2646"/>
              <a:buChar char="•"/>
              <a:defRPr/>
            </a:lvl7pPr>
            <a:lvl8pPr indent="-396621" lvl="7" marL="3657600" algn="l">
              <a:lnSpc>
                <a:spcPct val="121000"/>
              </a:lnSpc>
              <a:spcBef>
                <a:spcPts val="1200"/>
              </a:spcBef>
              <a:spcAft>
                <a:spcPts val="0"/>
              </a:spcAft>
              <a:buSzPts val="2646"/>
              <a:buChar char="•"/>
              <a:defRPr/>
            </a:lvl8pPr>
            <a:lvl9pPr indent="-396621" lvl="8" marL="4114800" algn="l">
              <a:lnSpc>
                <a:spcPct val="121000"/>
              </a:lnSpc>
              <a:spcBef>
                <a:spcPts val="1200"/>
              </a:spcBef>
              <a:spcAft>
                <a:spcPts val="0"/>
              </a:spcAft>
              <a:buSzPts val="2646"/>
              <a:buChar char="•"/>
              <a:defRPr/>
            </a:lvl9pPr>
          </a:lstStyle>
          <a:p/>
        </p:txBody>
      </p:sp>
      <p:sp>
        <p:nvSpPr>
          <p:cNvPr id="70" name="Google Shape;70;p13"/>
          <p:cNvSpPr txBox="1"/>
          <p:nvPr>
            <p:ph idx="2" type="body"/>
          </p:nvPr>
        </p:nvSpPr>
        <p:spPr>
          <a:xfrm>
            <a:off x="4606076" y="1892808"/>
            <a:ext cx="3276000" cy="6213000"/>
          </a:xfrm>
          <a:prstGeom prst="rect">
            <a:avLst/>
          </a:prstGeom>
          <a:noFill/>
          <a:ln>
            <a:noFill/>
          </a:ln>
        </p:spPr>
        <p:txBody>
          <a:bodyPr anchorCtr="0" anchor="t" bIns="36000" lIns="36000" spcFirstLastPara="1" rIns="36000" wrap="square" tIns="36000">
            <a:noAutofit/>
          </a:bodyPr>
          <a:lstStyle>
            <a:lvl1pPr indent="-228600" lvl="0" marL="457200" marR="0" algn="l">
              <a:lnSpc>
                <a:spcPct val="130000"/>
              </a:lnSpc>
              <a:spcBef>
                <a:spcPts val="0"/>
              </a:spcBef>
              <a:spcAft>
                <a:spcPts val="0"/>
              </a:spcAft>
              <a:buClr>
                <a:schemeClr val="dk2"/>
              </a:buClr>
              <a:buSzPts val="1600"/>
              <a:buFont typeface="Open Sans Light"/>
              <a:buNone/>
              <a:defRPr sz="1600">
                <a:solidFill>
                  <a:schemeClr val="dk2"/>
                </a:solidFill>
                <a:latin typeface="Open Sans Light"/>
                <a:ea typeface="Open Sans Light"/>
                <a:cs typeface="Open Sans Light"/>
                <a:sym typeface="Open Sans Light"/>
              </a:defRPr>
            </a:lvl1pPr>
            <a:lvl2pPr indent="-396621" lvl="1" marL="914400" algn="l">
              <a:lnSpc>
                <a:spcPct val="150000"/>
              </a:lnSpc>
              <a:spcBef>
                <a:spcPts val="0"/>
              </a:spcBef>
              <a:spcAft>
                <a:spcPts val="0"/>
              </a:spcAft>
              <a:buSzPts val="2646"/>
              <a:buChar char="•"/>
              <a:defRPr/>
            </a:lvl2pPr>
            <a:lvl3pPr indent="-396620" lvl="2" marL="1371600" algn="l">
              <a:lnSpc>
                <a:spcPct val="150000"/>
              </a:lnSpc>
              <a:spcBef>
                <a:spcPts val="601"/>
              </a:spcBef>
              <a:spcAft>
                <a:spcPts val="0"/>
              </a:spcAft>
              <a:buSzPts val="2646"/>
              <a:buChar char="‒"/>
              <a:defRPr/>
            </a:lvl3pPr>
            <a:lvl4pPr indent="-396620" lvl="3" marL="1828800" algn="l">
              <a:lnSpc>
                <a:spcPct val="150000"/>
              </a:lnSpc>
              <a:spcBef>
                <a:spcPts val="601"/>
              </a:spcBef>
              <a:spcAft>
                <a:spcPts val="0"/>
              </a:spcAft>
              <a:buSzPts val="2646"/>
              <a:buChar char="•"/>
              <a:defRPr/>
            </a:lvl4pPr>
            <a:lvl5pPr indent="-396620" lvl="4" marL="2286000" algn="l">
              <a:lnSpc>
                <a:spcPct val="150000"/>
              </a:lnSpc>
              <a:spcBef>
                <a:spcPts val="601"/>
              </a:spcBef>
              <a:spcAft>
                <a:spcPts val="0"/>
              </a:spcAft>
              <a:buSzPts val="2646"/>
              <a:buChar char="•"/>
              <a:defRPr/>
            </a:lvl5pPr>
            <a:lvl6pPr indent="-396620" lvl="5" marL="2743200" algn="l">
              <a:lnSpc>
                <a:spcPct val="121000"/>
              </a:lnSpc>
              <a:spcBef>
                <a:spcPts val="1200"/>
              </a:spcBef>
              <a:spcAft>
                <a:spcPts val="0"/>
              </a:spcAft>
              <a:buSzPts val="2646"/>
              <a:buChar char="•"/>
              <a:defRPr/>
            </a:lvl6pPr>
            <a:lvl7pPr indent="-396620" lvl="6" marL="3200400" algn="l">
              <a:lnSpc>
                <a:spcPct val="121000"/>
              </a:lnSpc>
              <a:spcBef>
                <a:spcPts val="1200"/>
              </a:spcBef>
              <a:spcAft>
                <a:spcPts val="0"/>
              </a:spcAft>
              <a:buSzPts val="2646"/>
              <a:buChar char="•"/>
              <a:defRPr/>
            </a:lvl7pPr>
            <a:lvl8pPr indent="-396621" lvl="7" marL="3657600" algn="l">
              <a:lnSpc>
                <a:spcPct val="121000"/>
              </a:lnSpc>
              <a:spcBef>
                <a:spcPts val="1200"/>
              </a:spcBef>
              <a:spcAft>
                <a:spcPts val="0"/>
              </a:spcAft>
              <a:buSzPts val="2646"/>
              <a:buChar char="•"/>
              <a:defRPr/>
            </a:lvl8pPr>
            <a:lvl9pPr indent="-396621" lvl="8" marL="4114800" algn="l">
              <a:lnSpc>
                <a:spcPct val="121000"/>
              </a:lnSpc>
              <a:spcBef>
                <a:spcPts val="1200"/>
              </a:spcBef>
              <a:spcAft>
                <a:spcPts val="0"/>
              </a:spcAft>
              <a:buSzPts val="2646"/>
              <a:buChar char="•"/>
              <a:defRPr/>
            </a:lvl9pPr>
          </a:lstStyle>
          <a:p/>
        </p:txBody>
      </p:sp>
      <p:sp>
        <p:nvSpPr>
          <p:cNvPr id="71" name="Google Shape;71;p13"/>
          <p:cNvSpPr txBox="1"/>
          <p:nvPr>
            <p:ph idx="3" type="body"/>
          </p:nvPr>
        </p:nvSpPr>
        <p:spPr>
          <a:xfrm>
            <a:off x="8415491" y="1892808"/>
            <a:ext cx="3276000" cy="6213000"/>
          </a:xfrm>
          <a:prstGeom prst="rect">
            <a:avLst/>
          </a:prstGeom>
          <a:noFill/>
          <a:ln>
            <a:noFill/>
          </a:ln>
        </p:spPr>
        <p:txBody>
          <a:bodyPr anchorCtr="0" anchor="t" bIns="36000" lIns="36000" spcFirstLastPara="1" rIns="36000" wrap="square" tIns="36000">
            <a:noAutofit/>
          </a:bodyPr>
          <a:lstStyle>
            <a:lvl1pPr indent="-228600" lvl="0" marL="457200" marR="0" algn="l">
              <a:lnSpc>
                <a:spcPct val="130000"/>
              </a:lnSpc>
              <a:spcBef>
                <a:spcPts val="0"/>
              </a:spcBef>
              <a:spcAft>
                <a:spcPts val="0"/>
              </a:spcAft>
              <a:buClr>
                <a:schemeClr val="dk2"/>
              </a:buClr>
              <a:buSzPts val="1600"/>
              <a:buFont typeface="Open Sans Light"/>
              <a:buNone/>
              <a:defRPr sz="1600">
                <a:solidFill>
                  <a:schemeClr val="dk2"/>
                </a:solidFill>
                <a:latin typeface="Open Sans Light"/>
                <a:ea typeface="Open Sans Light"/>
                <a:cs typeface="Open Sans Light"/>
                <a:sym typeface="Open Sans Light"/>
              </a:defRPr>
            </a:lvl1pPr>
            <a:lvl2pPr indent="-396621" lvl="1" marL="914400" algn="l">
              <a:lnSpc>
                <a:spcPct val="150000"/>
              </a:lnSpc>
              <a:spcBef>
                <a:spcPts val="0"/>
              </a:spcBef>
              <a:spcAft>
                <a:spcPts val="0"/>
              </a:spcAft>
              <a:buSzPts val="2646"/>
              <a:buChar char="•"/>
              <a:defRPr/>
            </a:lvl2pPr>
            <a:lvl3pPr indent="-396620" lvl="2" marL="1371600" algn="l">
              <a:lnSpc>
                <a:spcPct val="150000"/>
              </a:lnSpc>
              <a:spcBef>
                <a:spcPts val="601"/>
              </a:spcBef>
              <a:spcAft>
                <a:spcPts val="0"/>
              </a:spcAft>
              <a:buSzPts val="2646"/>
              <a:buChar char="‒"/>
              <a:defRPr/>
            </a:lvl3pPr>
            <a:lvl4pPr indent="-396620" lvl="3" marL="1828800" algn="l">
              <a:lnSpc>
                <a:spcPct val="150000"/>
              </a:lnSpc>
              <a:spcBef>
                <a:spcPts val="601"/>
              </a:spcBef>
              <a:spcAft>
                <a:spcPts val="0"/>
              </a:spcAft>
              <a:buSzPts val="2646"/>
              <a:buChar char="•"/>
              <a:defRPr/>
            </a:lvl4pPr>
            <a:lvl5pPr indent="-396620" lvl="4" marL="2286000" algn="l">
              <a:lnSpc>
                <a:spcPct val="150000"/>
              </a:lnSpc>
              <a:spcBef>
                <a:spcPts val="601"/>
              </a:spcBef>
              <a:spcAft>
                <a:spcPts val="0"/>
              </a:spcAft>
              <a:buSzPts val="2646"/>
              <a:buChar char="•"/>
              <a:defRPr/>
            </a:lvl5pPr>
            <a:lvl6pPr indent="-396620" lvl="5" marL="2743200" algn="l">
              <a:lnSpc>
                <a:spcPct val="121000"/>
              </a:lnSpc>
              <a:spcBef>
                <a:spcPts val="1200"/>
              </a:spcBef>
              <a:spcAft>
                <a:spcPts val="0"/>
              </a:spcAft>
              <a:buSzPts val="2646"/>
              <a:buChar char="•"/>
              <a:defRPr/>
            </a:lvl6pPr>
            <a:lvl7pPr indent="-396620" lvl="6" marL="3200400" algn="l">
              <a:lnSpc>
                <a:spcPct val="121000"/>
              </a:lnSpc>
              <a:spcBef>
                <a:spcPts val="1200"/>
              </a:spcBef>
              <a:spcAft>
                <a:spcPts val="0"/>
              </a:spcAft>
              <a:buSzPts val="2646"/>
              <a:buChar char="•"/>
              <a:defRPr/>
            </a:lvl7pPr>
            <a:lvl8pPr indent="-396621" lvl="7" marL="3657600" algn="l">
              <a:lnSpc>
                <a:spcPct val="121000"/>
              </a:lnSpc>
              <a:spcBef>
                <a:spcPts val="1200"/>
              </a:spcBef>
              <a:spcAft>
                <a:spcPts val="0"/>
              </a:spcAft>
              <a:buSzPts val="2646"/>
              <a:buChar char="•"/>
              <a:defRPr/>
            </a:lvl8pPr>
            <a:lvl9pPr indent="-396621" lvl="8" marL="4114800" algn="l">
              <a:lnSpc>
                <a:spcPct val="121000"/>
              </a:lnSpc>
              <a:spcBef>
                <a:spcPts val="1200"/>
              </a:spcBef>
              <a:spcAft>
                <a:spcPts val="0"/>
              </a:spcAft>
              <a:buSzPts val="2646"/>
              <a:buChar char="•"/>
              <a:defRPr/>
            </a:lvl9pPr>
          </a:lstStyle>
          <a:p/>
        </p:txBody>
      </p:sp>
      <p:sp>
        <p:nvSpPr>
          <p:cNvPr id="72" name="Google Shape;72;p13"/>
          <p:cNvSpPr txBox="1"/>
          <p:nvPr>
            <p:ph idx="4" type="body"/>
          </p:nvPr>
        </p:nvSpPr>
        <p:spPr>
          <a:xfrm>
            <a:off x="12224001" y="1892808"/>
            <a:ext cx="3276000" cy="6213000"/>
          </a:xfrm>
          <a:prstGeom prst="rect">
            <a:avLst/>
          </a:prstGeom>
          <a:noFill/>
          <a:ln>
            <a:noFill/>
          </a:ln>
        </p:spPr>
        <p:txBody>
          <a:bodyPr anchorCtr="0" anchor="t" bIns="36000" lIns="36000" spcFirstLastPara="1" rIns="36000" wrap="square" tIns="36000">
            <a:noAutofit/>
          </a:bodyPr>
          <a:lstStyle>
            <a:lvl1pPr indent="-228600" lvl="0" marL="457200" marR="0" algn="l">
              <a:lnSpc>
                <a:spcPct val="130000"/>
              </a:lnSpc>
              <a:spcBef>
                <a:spcPts val="0"/>
              </a:spcBef>
              <a:spcAft>
                <a:spcPts val="0"/>
              </a:spcAft>
              <a:buClr>
                <a:schemeClr val="dk2"/>
              </a:buClr>
              <a:buSzPts val="1600"/>
              <a:buFont typeface="Open Sans Light"/>
              <a:buNone/>
              <a:defRPr sz="1600">
                <a:solidFill>
                  <a:schemeClr val="dk2"/>
                </a:solidFill>
                <a:latin typeface="Open Sans Light"/>
                <a:ea typeface="Open Sans Light"/>
                <a:cs typeface="Open Sans Light"/>
                <a:sym typeface="Open Sans Light"/>
              </a:defRPr>
            </a:lvl1pPr>
            <a:lvl2pPr indent="-396621" lvl="1" marL="914400" algn="l">
              <a:lnSpc>
                <a:spcPct val="150000"/>
              </a:lnSpc>
              <a:spcBef>
                <a:spcPts val="0"/>
              </a:spcBef>
              <a:spcAft>
                <a:spcPts val="0"/>
              </a:spcAft>
              <a:buSzPts val="2646"/>
              <a:buChar char="•"/>
              <a:defRPr/>
            </a:lvl2pPr>
            <a:lvl3pPr indent="-396620" lvl="2" marL="1371600" algn="l">
              <a:lnSpc>
                <a:spcPct val="150000"/>
              </a:lnSpc>
              <a:spcBef>
                <a:spcPts val="601"/>
              </a:spcBef>
              <a:spcAft>
                <a:spcPts val="0"/>
              </a:spcAft>
              <a:buSzPts val="2646"/>
              <a:buChar char="‒"/>
              <a:defRPr/>
            </a:lvl3pPr>
            <a:lvl4pPr indent="-396620" lvl="3" marL="1828800" algn="l">
              <a:lnSpc>
                <a:spcPct val="150000"/>
              </a:lnSpc>
              <a:spcBef>
                <a:spcPts val="601"/>
              </a:spcBef>
              <a:spcAft>
                <a:spcPts val="0"/>
              </a:spcAft>
              <a:buSzPts val="2646"/>
              <a:buChar char="•"/>
              <a:defRPr/>
            </a:lvl4pPr>
            <a:lvl5pPr indent="-396620" lvl="4" marL="2286000" algn="l">
              <a:lnSpc>
                <a:spcPct val="150000"/>
              </a:lnSpc>
              <a:spcBef>
                <a:spcPts val="601"/>
              </a:spcBef>
              <a:spcAft>
                <a:spcPts val="0"/>
              </a:spcAft>
              <a:buSzPts val="2646"/>
              <a:buChar char="•"/>
              <a:defRPr/>
            </a:lvl5pPr>
            <a:lvl6pPr indent="-396620" lvl="5" marL="2743200" algn="l">
              <a:lnSpc>
                <a:spcPct val="121000"/>
              </a:lnSpc>
              <a:spcBef>
                <a:spcPts val="1200"/>
              </a:spcBef>
              <a:spcAft>
                <a:spcPts val="0"/>
              </a:spcAft>
              <a:buSzPts val="2646"/>
              <a:buChar char="•"/>
              <a:defRPr/>
            </a:lvl6pPr>
            <a:lvl7pPr indent="-396620" lvl="6" marL="3200400" algn="l">
              <a:lnSpc>
                <a:spcPct val="121000"/>
              </a:lnSpc>
              <a:spcBef>
                <a:spcPts val="1200"/>
              </a:spcBef>
              <a:spcAft>
                <a:spcPts val="0"/>
              </a:spcAft>
              <a:buSzPts val="2646"/>
              <a:buChar char="•"/>
              <a:defRPr/>
            </a:lvl7pPr>
            <a:lvl8pPr indent="-396621" lvl="7" marL="3657600" algn="l">
              <a:lnSpc>
                <a:spcPct val="121000"/>
              </a:lnSpc>
              <a:spcBef>
                <a:spcPts val="1200"/>
              </a:spcBef>
              <a:spcAft>
                <a:spcPts val="0"/>
              </a:spcAft>
              <a:buSzPts val="2646"/>
              <a:buChar char="•"/>
              <a:defRPr/>
            </a:lvl8pPr>
            <a:lvl9pPr indent="-396621" lvl="8" marL="4114800" algn="l">
              <a:lnSpc>
                <a:spcPct val="121000"/>
              </a:lnSpc>
              <a:spcBef>
                <a:spcPts val="1200"/>
              </a:spcBef>
              <a:spcAft>
                <a:spcPts val="0"/>
              </a:spcAft>
              <a:buSzPts val="2646"/>
              <a:buChar char="•"/>
              <a:defRPr/>
            </a:lvl9pPr>
          </a:lstStyle>
          <a:p/>
        </p:txBody>
      </p:sp>
      <p:sp>
        <p:nvSpPr>
          <p:cNvPr id="73" name="Google Shape;73;p13"/>
          <p:cNvSpPr txBox="1"/>
          <p:nvPr>
            <p:ph idx="12" type="sldNum"/>
          </p:nvPr>
        </p:nvSpPr>
        <p:spPr>
          <a:xfrm>
            <a:off x="15514806" y="139700"/>
            <a:ext cx="458932" cy="3175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1pPr>
            <a:lvl2pPr indent="0" lvl="1"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2pPr>
            <a:lvl3pPr indent="0" lvl="2"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3pPr>
            <a:lvl4pPr indent="0" lvl="3"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4pPr>
            <a:lvl5pPr indent="0" lvl="4"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5pPr>
            <a:lvl6pPr indent="0" lvl="5"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6pPr>
            <a:lvl7pPr indent="0" lvl="6"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7pPr>
            <a:lvl8pPr indent="0" lvl="7"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8pPr>
            <a:lvl9pPr indent="0" lvl="8"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US"/>
              <a:t>‹#›</a:t>
            </a:fld>
            <a:endParaRPr/>
          </a:p>
        </p:txBody>
      </p:sp>
      <p:sp>
        <p:nvSpPr>
          <p:cNvPr id="74" name="Google Shape;74;p13"/>
          <p:cNvSpPr txBox="1"/>
          <p:nvPr>
            <p:ph idx="5" type="body"/>
          </p:nvPr>
        </p:nvSpPr>
        <p:spPr>
          <a:xfrm>
            <a:off x="10931856" y="139700"/>
            <a:ext cx="4573407" cy="317500"/>
          </a:xfrm>
          <a:prstGeom prst="rect">
            <a:avLst/>
          </a:prstGeom>
          <a:noFill/>
          <a:ln>
            <a:noFill/>
          </a:ln>
        </p:spPr>
        <p:txBody>
          <a:bodyPr anchorCtr="0" anchor="ctr" bIns="36000" lIns="36000" spcFirstLastPara="1" rIns="36000" wrap="square" tIns="36000">
            <a:noAutofit/>
          </a:bodyPr>
          <a:lstStyle>
            <a:lvl1pPr indent="-228600" lvl="0" marL="457200" algn="r">
              <a:lnSpc>
                <a:spcPct val="100000"/>
              </a:lnSpc>
              <a:spcBef>
                <a:spcPts val="0"/>
              </a:spcBef>
              <a:spcAft>
                <a:spcPts val="0"/>
              </a:spcAft>
              <a:buSzPts val="2058"/>
              <a:buFont typeface="Open Sans Light"/>
              <a:buNone/>
              <a:defRPr b="1" sz="1400">
                <a:solidFill>
                  <a:schemeClr val="dk2"/>
                </a:solidFill>
                <a:latin typeface="Open Sans Light"/>
                <a:ea typeface="Open Sans Light"/>
                <a:cs typeface="Open Sans Light"/>
                <a:sym typeface="Open Sans Light"/>
              </a:defRPr>
            </a:lvl1pPr>
            <a:lvl2pPr indent="-396621" lvl="1" marL="914400" algn="l">
              <a:lnSpc>
                <a:spcPct val="150000"/>
              </a:lnSpc>
              <a:spcBef>
                <a:spcPts val="601"/>
              </a:spcBef>
              <a:spcAft>
                <a:spcPts val="0"/>
              </a:spcAft>
              <a:buSzPts val="2646"/>
              <a:buChar char="•"/>
              <a:defRPr/>
            </a:lvl2pPr>
            <a:lvl3pPr indent="-396620" lvl="2" marL="1371600" algn="l">
              <a:lnSpc>
                <a:spcPct val="150000"/>
              </a:lnSpc>
              <a:spcBef>
                <a:spcPts val="601"/>
              </a:spcBef>
              <a:spcAft>
                <a:spcPts val="0"/>
              </a:spcAft>
              <a:buSzPts val="2646"/>
              <a:buChar char="‒"/>
              <a:defRPr/>
            </a:lvl3pPr>
            <a:lvl4pPr indent="-396620" lvl="3" marL="1828800" algn="l">
              <a:lnSpc>
                <a:spcPct val="150000"/>
              </a:lnSpc>
              <a:spcBef>
                <a:spcPts val="601"/>
              </a:spcBef>
              <a:spcAft>
                <a:spcPts val="0"/>
              </a:spcAft>
              <a:buSzPts val="2646"/>
              <a:buChar char="•"/>
              <a:defRPr/>
            </a:lvl4pPr>
            <a:lvl5pPr indent="-396620" lvl="4" marL="2286000" algn="l">
              <a:lnSpc>
                <a:spcPct val="150000"/>
              </a:lnSpc>
              <a:spcBef>
                <a:spcPts val="601"/>
              </a:spcBef>
              <a:spcAft>
                <a:spcPts val="0"/>
              </a:spcAft>
              <a:buSzPts val="2646"/>
              <a:buChar char="•"/>
              <a:defRPr/>
            </a:lvl5pPr>
            <a:lvl6pPr indent="-396620" lvl="5" marL="2743200" algn="l">
              <a:lnSpc>
                <a:spcPct val="121000"/>
              </a:lnSpc>
              <a:spcBef>
                <a:spcPts val="1200"/>
              </a:spcBef>
              <a:spcAft>
                <a:spcPts val="0"/>
              </a:spcAft>
              <a:buSzPts val="2646"/>
              <a:buChar char="•"/>
              <a:defRPr/>
            </a:lvl6pPr>
            <a:lvl7pPr indent="-396620" lvl="6" marL="3200400" algn="l">
              <a:lnSpc>
                <a:spcPct val="121000"/>
              </a:lnSpc>
              <a:spcBef>
                <a:spcPts val="1200"/>
              </a:spcBef>
              <a:spcAft>
                <a:spcPts val="0"/>
              </a:spcAft>
              <a:buSzPts val="2646"/>
              <a:buChar char="•"/>
              <a:defRPr/>
            </a:lvl7pPr>
            <a:lvl8pPr indent="-396621" lvl="7" marL="3657600" algn="l">
              <a:lnSpc>
                <a:spcPct val="121000"/>
              </a:lnSpc>
              <a:spcBef>
                <a:spcPts val="1200"/>
              </a:spcBef>
              <a:spcAft>
                <a:spcPts val="0"/>
              </a:spcAft>
              <a:buSzPts val="2646"/>
              <a:buChar char="•"/>
              <a:defRPr/>
            </a:lvl8pPr>
            <a:lvl9pPr indent="-396621" lvl="8" marL="4114800" algn="l">
              <a:lnSpc>
                <a:spcPct val="121000"/>
              </a:lnSpc>
              <a:spcBef>
                <a:spcPts val="1200"/>
              </a:spcBef>
              <a:spcAft>
                <a:spcPts val="0"/>
              </a:spcAft>
              <a:buSzPts val="2646"/>
              <a:buChar char="•"/>
              <a:defRPr/>
            </a:lvl9pPr>
          </a:lstStyle>
          <a:p/>
        </p:txBody>
      </p:sp>
      <p:sp>
        <p:nvSpPr>
          <p:cNvPr id="75" name="Google Shape;75;p13"/>
          <p:cNvSpPr txBox="1"/>
          <p:nvPr>
            <p:ph type="title"/>
          </p:nvPr>
        </p:nvSpPr>
        <p:spPr>
          <a:xfrm>
            <a:off x="914400" y="685800"/>
            <a:ext cx="14429100" cy="557700"/>
          </a:xfrm>
          <a:prstGeom prst="rect">
            <a:avLst/>
          </a:prstGeom>
          <a:noFill/>
          <a:ln>
            <a:noFill/>
          </a:ln>
        </p:spPr>
        <p:txBody>
          <a:bodyPr anchorCtr="0" anchor="ctr" bIns="36000" lIns="36000" spcFirstLastPara="1" rIns="36000" wrap="square" tIns="36000">
            <a:noAutofit/>
          </a:bodyPr>
          <a:lstStyle>
            <a:lvl1pPr lvl="0" algn="l">
              <a:lnSpc>
                <a:spcPct val="100000"/>
              </a:lnSpc>
              <a:spcBef>
                <a:spcPts val="0"/>
              </a:spcBef>
              <a:spcAft>
                <a:spcPts val="0"/>
              </a:spcAft>
              <a:buClr>
                <a:schemeClr val="dk2"/>
              </a:buClr>
              <a:buSzPts val="3200"/>
              <a:buFont typeface="Open Sans Light"/>
              <a:buNone/>
              <a:defRPr b="0" sz="3200">
                <a:solidFill>
                  <a:schemeClr val="dk2"/>
                </a:solidFill>
                <a:latin typeface="Open Sans Light"/>
                <a:ea typeface="Open Sans Light"/>
                <a:cs typeface="Open Sans Light"/>
                <a:sym typeface="Open Sans Light"/>
              </a:defRPr>
            </a:lvl1pPr>
            <a:lvl2pPr lvl="1" algn="l">
              <a:lnSpc>
                <a:spcPct val="100000"/>
              </a:lnSpc>
              <a:spcBef>
                <a:spcPts val="0"/>
              </a:spcBef>
              <a:spcAft>
                <a:spcPts val="0"/>
              </a:spcAft>
              <a:buClr>
                <a:srgbClr val="FF5A00"/>
              </a:buClr>
              <a:buSzPts val="1800"/>
              <a:buNone/>
              <a:defRPr/>
            </a:lvl2pPr>
            <a:lvl3pPr lvl="2" algn="l">
              <a:lnSpc>
                <a:spcPct val="100000"/>
              </a:lnSpc>
              <a:spcBef>
                <a:spcPts val="0"/>
              </a:spcBef>
              <a:spcAft>
                <a:spcPts val="0"/>
              </a:spcAft>
              <a:buClr>
                <a:srgbClr val="FF5A00"/>
              </a:buClr>
              <a:buSzPts val="1800"/>
              <a:buNone/>
              <a:defRPr/>
            </a:lvl3pPr>
            <a:lvl4pPr lvl="3" algn="l">
              <a:lnSpc>
                <a:spcPct val="100000"/>
              </a:lnSpc>
              <a:spcBef>
                <a:spcPts val="0"/>
              </a:spcBef>
              <a:spcAft>
                <a:spcPts val="0"/>
              </a:spcAft>
              <a:buClr>
                <a:srgbClr val="FF5A00"/>
              </a:buClr>
              <a:buSzPts val="1800"/>
              <a:buNone/>
              <a:defRPr/>
            </a:lvl4pPr>
            <a:lvl5pPr lvl="4" algn="l">
              <a:lnSpc>
                <a:spcPct val="100000"/>
              </a:lnSpc>
              <a:spcBef>
                <a:spcPts val="0"/>
              </a:spcBef>
              <a:spcAft>
                <a:spcPts val="0"/>
              </a:spcAft>
              <a:buClr>
                <a:srgbClr val="FF5A00"/>
              </a:buClr>
              <a:buSzPts val="1800"/>
              <a:buNone/>
              <a:defRPr/>
            </a:lvl5pPr>
            <a:lvl6pPr lvl="5" algn="l">
              <a:lnSpc>
                <a:spcPct val="100000"/>
              </a:lnSpc>
              <a:spcBef>
                <a:spcPts val="0"/>
              </a:spcBef>
              <a:spcAft>
                <a:spcPts val="0"/>
              </a:spcAft>
              <a:buClr>
                <a:srgbClr val="FF5A00"/>
              </a:buClr>
              <a:buSzPts val="1800"/>
              <a:buNone/>
              <a:defRPr/>
            </a:lvl6pPr>
            <a:lvl7pPr lvl="6" algn="l">
              <a:lnSpc>
                <a:spcPct val="100000"/>
              </a:lnSpc>
              <a:spcBef>
                <a:spcPts val="0"/>
              </a:spcBef>
              <a:spcAft>
                <a:spcPts val="0"/>
              </a:spcAft>
              <a:buClr>
                <a:srgbClr val="FF5A00"/>
              </a:buClr>
              <a:buSzPts val="1800"/>
              <a:buNone/>
              <a:defRPr/>
            </a:lvl7pPr>
            <a:lvl8pPr lvl="7" algn="l">
              <a:lnSpc>
                <a:spcPct val="100000"/>
              </a:lnSpc>
              <a:spcBef>
                <a:spcPts val="0"/>
              </a:spcBef>
              <a:spcAft>
                <a:spcPts val="0"/>
              </a:spcAft>
              <a:buClr>
                <a:srgbClr val="FF5A00"/>
              </a:buClr>
              <a:buSzPts val="1800"/>
              <a:buNone/>
              <a:defRPr/>
            </a:lvl8pPr>
            <a:lvl9pPr lvl="8" algn="l">
              <a:lnSpc>
                <a:spcPct val="100000"/>
              </a:lnSpc>
              <a:spcBef>
                <a:spcPts val="0"/>
              </a:spcBef>
              <a:spcAft>
                <a:spcPts val="0"/>
              </a:spcAft>
              <a:buClr>
                <a:srgbClr val="FF5A00"/>
              </a:buClr>
              <a:buSzPts val="18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wykres + tekst">
  <p:cSld name="1 wykres + tekst">
    <p:spTree>
      <p:nvGrpSpPr>
        <p:cNvPr id="76" name="Shape 76"/>
        <p:cNvGrpSpPr/>
        <p:nvPr/>
      </p:nvGrpSpPr>
      <p:grpSpPr>
        <a:xfrm>
          <a:off x="0" y="0"/>
          <a:ext cx="0" cy="0"/>
          <a:chOff x="0" y="0"/>
          <a:chExt cx="0" cy="0"/>
        </a:xfrm>
      </p:grpSpPr>
      <p:pic>
        <p:nvPicPr>
          <p:cNvPr id="77" name="Google Shape;77;p14"/>
          <p:cNvPicPr preferRelativeResize="0"/>
          <p:nvPr/>
        </p:nvPicPr>
        <p:blipFill rotWithShape="1">
          <a:blip r:embed="rId2">
            <a:alphaModFix/>
          </a:blip>
          <a:srcRect b="0" l="0" r="0" t="0"/>
          <a:stretch/>
        </p:blipFill>
        <p:spPr>
          <a:xfrm>
            <a:off x="15156453" y="8775733"/>
            <a:ext cx="860094" cy="287998"/>
          </a:xfrm>
          <a:prstGeom prst="rect">
            <a:avLst/>
          </a:prstGeom>
          <a:noFill/>
          <a:ln>
            <a:noFill/>
          </a:ln>
        </p:spPr>
      </p:pic>
      <p:sp>
        <p:nvSpPr>
          <p:cNvPr id="78" name="Google Shape;78;p14"/>
          <p:cNvSpPr/>
          <p:nvPr>
            <p:ph idx="2" type="chart"/>
          </p:nvPr>
        </p:nvSpPr>
        <p:spPr>
          <a:xfrm>
            <a:off x="914400" y="3341629"/>
            <a:ext cx="14692800" cy="5272500"/>
          </a:xfrm>
          <a:prstGeom prst="rect">
            <a:avLst/>
          </a:prstGeom>
          <a:noFill/>
          <a:ln>
            <a:noFill/>
          </a:ln>
        </p:spPr>
        <p:txBody>
          <a:bodyPr anchorCtr="0" anchor="t" bIns="36000" lIns="36000" spcFirstLastPara="1" rIns="36000" wrap="square" tIns="36000">
            <a:noAutofit/>
          </a:bodyPr>
          <a:lstStyle>
            <a:lvl1pPr lvl="0" marR="0" rtl="0" algn="l">
              <a:lnSpc>
                <a:spcPct val="150000"/>
              </a:lnSpc>
              <a:spcBef>
                <a:spcPts val="0"/>
              </a:spcBef>
              <a:spcAft>
                <a:spcPts val="0"/>
              </a:spcAft>
              <a:buClr>
                <a:srgbClr val="FF7100"/>
              </a:buClr>
              <a:buSzPts val="2352"/>
              <a:buFont typeface="Open Sans Light"/>
              <a:buNone/>
              <a:defRPr b="0" i="0" sz="1600" u="none" cap="none" strike="noStrike">
                <a:solidFill>
                  <a:schemeClr val="dk2"/>
                </a:solidFill>
                <a:latin typeface="Open Sans Light"/>
                <a:ea typeface="Open Sans Light"/>
                <a:cs typeface="Open Sans Light"/>
                <a:sym typeface="Open Sans Light"/>
              </a:defRPr>
            </a:lvl1pPr>
            <a:lvl2pPr lvl="1"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2pPr>
            <a:lvl3pPr lvl="2" marR="0" rtl="0" algn="l">
              <a:lnSpc>
                <a:spcPct val="150000"/>
              </a:lnSpc>
              <a:spcBef>
                <a:spcPts val="601"/>
              </a:spcBef>
              <a:spcAft>
                <a:spcPts val="0"/>
              </a:spcAft>
              <a:buClr>
                <a:srgbClr val="FF7100"/>
              </a:buClr>
              <a:buSzPts val="2352"/>
              <a:buFont typeface="Arial"/>
              <a:buChar char="‒"/>
              <a:defRPr b="0" i="0" sz="1600" u="none" cap="none" strike="noStrike">
                <a:solidFill>
                  <a:schemeClr val="dk2"/>
                </a:solidFill>
                <a:latin typeface="Open Sans Light"/>
                <a:ea typeface="Open Sans Light"/>
                <a:cs typeface="Open Sans Light"/>
                <a:sym typeface="Open Sans Light"/>
              </a:defRPr>
            </a:lvl3pPr>
            <a:lvl4pPr lvl="3"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4pPr>
            <a:lvl5pPr lvl="4"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5pPr>
            <a:lvl6pPr lvl="5"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6pPr>
            <a:lvl7pPr lvl="6"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7pPr>
            <a:lvl8pPr lvl="7"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8pPr>
            <a:lvl9pPr lvl="8"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9pPr>
          </a:lstStyle>
          <a:p/>
        </p:txBody>
      </p:sp>
      <p:sp>
        <p:nvSpPr>
          <p:cNvPr id="79" name="Google Shape;79;p14"/>
          <p:cNvSpPr txBox="1"/>
          <p:nvPr>
            <p:ph idx="1" type="body"/>
          </p:nvPr>
        </p:nvSpPr>
        <p:spPr>
          <a:xfrm>
            <a:off x="914400" y="1895457"/>
            <a:ext cx="14429100" cy="1350300"/>
          </a:xfrm>
          <a:prstGeom prst="rect">
            <a:avLst/>
          </a:prstGeom>
          <a:noFill/>
          <a:ln>
            <a:noFill/>
          </a:ln>
        </p:spPr>
        <p:txBody>
          <a:bodyPr anchorCtr="0" anchor="t" bIns="36000" lIns="36000" spcFirstLastPara="1" rIns="36000" wrap="square" tIns="36000">
            <a:noAutofit/>
          </a:bodyPr>
          <a:lstStyle>
            <a:lvl1pPr indent="-228600" lvl="0" marL="457200" marR="0" algn="l">
              <a:lnSpc>
                <a:spcPct val="130000"/>
              </a:lnSpc>
              <a:spcBef>
                <a:spcPts val="0"/>
              </a:spcBef>
              <a:spcAft>
                <a:spcPts val="0"/>
              </a:spcAft>
              <a:buClr>
                <a:schemeClr val="dk2"/>
              </a:buClr>
              <a:buSzPts val="1600"/>
              <a:buFont typeface="Open Sans Light"/>
              <a:buNone/>
              <a:defRPr sz="1600">
                <a:solidFill>
                  <a:schemeClr val="dk2"/>
                </a:solidFill>
                <a:latin typeface="Open Sans Light"/>
                <a:ea typeface="Open Sans Light"/>
                <a:cs typeface="Open Sans Light"/>
                <a:sym typeface="Open Sans Light"/>
              </a:defRPr>
            </a:lvl1pPr>
            <a:lvl2pPr indent="-396621" lvl="1" marL="914400" algn="l">
              <a:lnSpc>
                <a:spcPct val="150000"/>
              </a:lnSpc>
              <a:spcBef>
                <a:spcPts val="0"/>
              </a:spcBef>
              <a:spcAft>
                <a:spcPts val="0"/>
              </a:spcAft>
              <a:buSzPts val="2646"/>
              <a:buChar char="•"/>
              <a:defRPr/>
            </a:lvl2pPr>
            <a:lvl3pPr indent="-396620" lvl="2" marL="1371600" algn="l">
              <a:lnSpc>
                <a:spcPct val="150000"/>
              </a:lnSpc>
              <a:spcBef>
                <a:spcPts val="601"/>
              </a:spcBef>
              <a:spcAft>
                <a:spcPts val="0"/>
              </a:spcAft>
              <a:buSzPts val="2646"/>
              <a:buChar char="‒"/>
              <a:defRPr/>
            </a:lvl3pPr>
            <a:lvl4pPr indent="-396620" lvl="3" marL="1828800" algn="l">
              <a:lnSpc>
                <a:spcPct val="150000"/>
              </a:lnSpc>
              <a:spcBef>
                <a:spcPts val="601"/>
              </a:spcBef>
              <a:spcAft>
                <a:spcPts val="0"/>
              </a:spcAft>
              <a:buSzPts val="2646"/>
              <a:buChar char="•"/>
              <a:defRPr/>
            </a:lvl4pPr>
            <a:lvl5pPr indent="-396620" lvl="4" marL="2286000" algn="l">
              <a:lnSpc>
                <a:spcPct val="150000"/>
              </a:lnSpc>
              <a:spcBef>
                <a:spcPts val="601"/>
              </a:spcBef>
              <a:spcAft>
                <a:spcPts val="0"/>
              </a:spcAft>
              <a:buSzPts val="2646"/>
              <a:buChar char="•"/>
              <a:defRPr/>
            </a:lvl5pPr>
            <a:lvl6pPr indent="-396620" lvl="5" marL="2743200" algn="l">
              <a:lnSpc>
                <a:spcPct val="121000"/>
              </a:lnSpc>
              <a:spcBef>
                <a:spcPts val="1200"/>
              </a:spcBef>
              <a:spcAft>
                <a:spcPts val="0"/>
              </a:spcAft>
              <a:buSzPts val="2646"/>
              <a:buChar char="•"/>
              <a:defRPr/>
            </a:lvl6pPr>
            <a:lvl7pPr indent="-396620" lvl="6" marL="3200400" algn="l">
              <a:lnSpc>
                <a:spcPct val="121000"/>
              </a:lnSpc>
              <a:spcBef>
                <a:spcPts val="1200"/>
              </a:spcBef>
              <a:spcAft>
                <a:spcPts val="0"/>
              </a:spcAft>
              <a:buSzPts val="2646"/>
              <a:buChar char="•"/>
              <a:defRPr/>
            </a:lvl7pPr>
            <a:lvl8pPr indent="-396621" lvl="7" marL="3657600" algn="l">
              <a:lnSpc>
                <a:spcPct val="121000"/>
              </a:lnSpc>
              <a:spcBef>
                <a:spcPts val="1200"/>
              </a:spcBef>
              <a:spcAft>
                <a:spcPts val="0"/>
              </a:spcAft>
              <a:buSzPts val="2646"/>
              <a:buChar char="•"/>
              <a:defRPr/>
            </a:lvl8pPr>
            <a:lvl9pPr indent="-396621" lvl="8" marL="4114800" algn="l">
              <a:lnSpc>
                <a:spcPct val="121000"/>
              </a:lnSpc>
              <a:spcBef>
                <a:spcPts val="1200"/>
              </a:spcBef>
              <a:spcAft>
                <a:spcPts val="0"/>
              </a:spcAft>
              <a:buSzPts val="2646"/>
              <a:buChar char="•"/>
              <a:defRPr/>
            </a:lvl9pPr>
          </a:lstStyle>
          <a:p/>
        </p:txBody>
      </p:sp>
      <p:sp>
        <p:nvSpPr>
          <p:cNvPr id="80" name="Google Shape;80;p14"/>
          <p:cNvSpPr txBox="1"/>
          <p:nvPr>
            <p:ph idx="12" type="sldNum"/>
          </p:nvPr>
        </p:nvSpPr>
        <p:spPr>
          <a:xfrm>
            <a:off x="15514806" y="139700"/>
            <a:ext cx="458932" cy="3175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1pPr>
            <a:lvl2pPr indent="0" lvl="1"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2pPr>
            <a:lvl3pPr indent="0" lvl="2"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3pPr>
            <a:lvl4pPr indent="0" lvl="3"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4pPr>
            <a:lvl5pPr indent="0" lvl="4"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5pPr>
            <a:lvl6pPr indent="0" lvl="5"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6pPr>
            <a:lvl7pPr indent="0" lvl="6"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7pPr>
            <a:lvl8pPr indent="0" lvl="7"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8pPr>
            <a:lvl9pPr indent="0" lvl="8"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US"/>
              <a:t>‹#›</a:t>
            </a:fld>
            <a:endParaRPr/>
          </a:p>
        </p:txBody>
      </p:sp>
      <p:sp>
        <p:nvSpPr>
          <p:cNvPr id="81" name="Google Shape;81;p14"/>
          <p:cNvSpPr txBox="1"/>
          <p:nvPr>
            <p:ph idx="3" type="body"/>
          </p:nvPr>
        </p:nvSpPr>
        <p:spPr>
          <a:xfrm>
            <a:off x="10931856" y="139700"/>
            <a:ext cx="4573407" cy="317500"/>
          </a:xfrm>
          <a:prstGeom prst="rect">
            <a:avLst/>
          </a:prstGeom>
          <a:noFill/>
          <a:ln>
            <a:noFill/>
          </a:ln>
        </p:spPr>
        <p:txBody>
          <a:bodyPr anchorCtr="0" anchor="ctr" bIns="36000" lIns="36000" spcFirstLastPara="1" rIns="36000" wrap="square" tIns="36000">
            <a:noAutofit/>
          </a:bodyPr>
          <a:lstStyle>
            <a:lvl1pPr indent="-228600" lvl="0" marL="457200" algn="r">
              <a:lnSpc>
                <a:spcPct val="100000"/>
              </a:lnSpc>
              <a:spcBef>
                <a:spcPts val="0"/>
              </a:spcBef>
              <a:spcAft>
                <a:spcPts val="0"/>
              </a:spcAft>
              <a:buSzPts val="2058"/>
              <a:buFont typeface="Open Sans Light"/>
              <a:buNone/>
              <a:defRPr b="1" sz="1400">
                <a:solidFill>
                  <a:schemeClr val="dk2"/>
                </a:solidFill>
                <a:latin typeface="Open Sans Light"/>
                <a:ea typeface="Open Sans Light"/>
                <a:cs typeface="Open Sans Light"/>
                <a:sym typeface="Open Sans Light"/>
              </a:defRPr>
            </a:lvl1pPr>
            <a:lvl2pPr indent="-396621" lvl="1" marL="914400" algn="l">
              <a:lnSpc>
                <a:spcPct val="150000"/>
              </a:lnSpc>
              <a:spcBef>
                <a:spcPts val="601"/>
              </a:spcBef>
              <a:spcAft>
                <a:spcPts val="0"/>
              </a:spcAft>
              <a:buSzPts val="2646"/>
              <a:buChar char="•"/>
              <a:defRPr/>
            </a:lvl2pPr>
            <a:lvl3pPr indent="-396620" lvl="2" marL="1371600" algn="l">
              <a:lnSpc>
                <a:spcPct val="150000"/>
              </a:lnSpc>
              <a:spcBef>
                <a:spcPts val="601"/>
              </a:spcBef>
              <a:spcAft>
                <a:spcPts val="0"/>
              </a:spcAft>
              <a:buSzPts val="2646"/>
              <a:buChar char="‒"/>
              <a:defRPr/>
            </a:lvl3pPr>
            <a:lvl4pPr indent="-396620" lvl="3" marL="1828800" algn="l">
              <a:lnSpc>
                <a:spcPct val="150000"/>
              </a:lnSpc>
              <a:spcBef>
                <a:spcPts val="601"/>
              </a:spcBef>
              <a:spcAft>
                <a:spcPts val="0"/>
              </a:spcAft>
              <a:buSzPts val="2646"/>
              <a:buChar char="•"/>
              <a:defRPr/>
            </a:lvl4pPr>
            <a:lvl5pPr indent="-396620" lvl="4" marL="2286000" algn="l">
              <a:lnSpc>
                <a:spcPct val="150000"/>
              </a:lnSpc>
              <a:spcBef>
                <a:spcPts val="601"/>
              </a:spcBef>
              <a:spcAft>
                <a:spcPts val="0"/>
              </a:spcAft>
              <a:buSzPts val="2646"/>
              <a:buChar char="•"/>
              <a:defRPr/>
            </a:lvl5pPr>
            <a:lvl6pPr indent="-396620" lvl="5" marL="2743200" algn="l">
              <a:lnSpc>
                <a:spcPct val="121000"/>
              </a:lnSpc>
              <a:spcBef>
                <a:spcPts val="1200"/>
              </a:spcBef>
              <a:spcAft>
                <a:spcPts val="0"/>
              </a:spcAft>
              <a:buSzPts val="2646"/>
              <a:buChar char="•"/>
              <a:defRPr/>
            </a:lvl6pPr>
            <a:lvl7pPr indent="-396620" lvl="6" marL="3200400" algn="l">
              <a:lnSpc>
                <a:spcPct val="121000"/>
              </a:lnSpc>
              <a:spcBef>
                <a:spcPts val="1200"/>
              </a:spcBef>
              <a:spcAft>
                <a:spcPts val="0"/>
              </a:spcAft>
              <a:buSzPts val="2646"/>
              <a:buChar char="•"/>
              <a:defRPr/>
            </a:lvl7pPr>
            <a:lvl8pPr indent="-396621" lvl="7" marL="3657600" algn="l">
              <a:lnSpc>
                <a:spcPct val="121000"/>
              </a:lnSpc>
              <a:spcBef>
                <a:spcPts val="1200"/>
              </a:spcBef>
              <a:spcAft>
                <a:spcPts val="0"/>
              </a:spcAft>
              <a:buSzPts val="2646"/>
              <a:buChar char="•"/>
              <a:defRPr/>
            </a:lvl8pPr>
            <a:lvl9pPr indent="-396621" lvl="8" marL="4114800" algn="l">
              <a:lnSpc>
                <a:spcPct val="121000"/>
              </a:lnSpc>
              <a:spcBef>
                <a:spcPts val="1200"/>
              </a:spcBef>
              <a:spcAft>
                <a:spcPts val="0"/>
              </a:spcAft>
              <a:buSzPts val="2646"/>
              <a:buChar char="•"/>
              <a:defRPr/>
            </a:lvl9pPr>
          </a:lstStyle>
          <a:p/>
        </p:txBody>
      </p:sp>
      <p:sp>
        <p:nvSpPr>
          <p:cNvPr id="82" name="Google Shape;82;p14"/>
          <p:cNvSpPr txBox="1"/>
          <p:nvPr>
            <p:ph type="title"/>
          </p:nvPr>
        </p:nvSpPr>
        <p:spPr>
          <a:xfrm>
            <a:off x="914400" y="685800"/>
            <a:ext cx="14429100" cy="557700"/>
          </a:xfrm>
          <a:prstGeom prst="rect">
            <a:avLst/>
          </a:prstGeom>
          <a:noFill/>
          <a:ln>
            <a:noFill/>
          </a:ln>
        </p:spPr>
        <p:txBody>
          <a:bodyPr anchorCtr="0" anchor="ctr" bIns="36000" lIns="36000" spcFirstLastPara="1" rIns="36000" wrap="square" tIns="36000">
            <a:noAutofit/>
          </a:bodyPr>
          <a:lstStyle>
            <a:lvl1pPr lvl="0" algn="l">
              <a:lnSpc>
                <a:spcPct val="100000"/>
              </a:lnSpc>
              <a:spcBef>
                <a:spcPts val="0"/>
              </a:spcBef>
              <a:spcAft>
                <a:spcPts val="0"/>
              </a:spcAft>
              <a:buClr>
                <a:schemeClr val="dk2"/>
              </a:buClr>
              <a:buSzPts val="3200"/>
              <a:buFont typeface="Open Sans Light"/>
              <a:buNone/>
              <a:defRPr b="0" sz="3200">
                <a:solidFill>
                  <a:schemeClr val="dk2"/>
                </a:solidFill>
                <a:latin typeface="Open Sans Light"/>
                <a:ea typeface="Open Sans Light"/>
                <a:cs typeface="Open Sans Light"/>
                <a:sym typeface="Open Sans Light"/>
              </a:defRPr>
            </a:lvl1pPr>
            <a:lvl2pPr lvl="1" algn="l">
              <a:lnSpc>
                <a:spcPct val="100000"/>
              </a:lnSpc>
              <a:spcBef>
                <a:spcPts val="0"/>
              </a:spcBef>
              <a:spcAft>
                <a:spcPts val="0"/>
              </a:spcAft>
              <a:buClr>
                <a:srgbClr val="FF5A00"/>
              </a:buClr>
              <a:buSzPts val="1800"/>
              <a:buNone/>
              <a:defRPr/>
            </a:lvl2pPr>
            <a:lvl3pPr lvl="2" algn="l">
              <a:lnSpc>
                <a:spcPct val="100000"/>
              </a:lnSpc>
              <a:spcBef>
                <a:spcPts val="0"/>
              </a:spcBef>
              <a:spcAft>
                <a:spcPts val="0"/>
              </a:spcAft>
              <a:buClr>
                <a:srgbClr val="FF5A00"/>
              </a:buClr>
              <a:buSzPts val="1800"/>
              <a:buNone/>
              <a:defRPr/>
            </a:lvl3pPr>
            <a:lvl4pPr lvl="3" algn="l">
              <a:lnSpc>
                <a:spcPct val="100000"/>
              </a:lnSpc>
              <a:spcBef>
                <a:spcPts val="0"/>
              </a:spcBef>
              <a:spcAft>
                <a:spcPts val="0"/>
              </a:spcAft>
              <a:buClr>
                <a:srgbClr val="FF5A00"/>
              </a:buClr>
              <a:buSzPts val="1800"/>
              <a:buNone/>
              <a:defRPr/>
            </a:lvl4pPr>
            <a:lvl5pPr lvl="4" algn="l">
              <a:lnSpc>
                <a:spcPct val="100000"/>
              </a:lnSpc>
              <a:spcBef>
                <a:spcPts val="0"/>
              </a:spcBef>
              <a:spcAft>
                <a:spcPts val="0"/>
              </a:spcAft>
              <a:buClr>
                <a:srgbClr val="FF5A00"/>
              </a:buClr>
              <a:buSzPts val="1800"/>
              <a:buNone/>
              <a:defRPr/>
            </a:lvl5pPr>
            <a:lvl6pPr lvl="5" algn="l">
              <a:lnSpc>
                <a:spcPct val="100000"/>
              </a:lnSpc>
              <a:spcBef>
                <a:spcPts val="0"/>
              </a:spcBef>
              <a:spcAft>
                <a:spcPts val="0"/>
              </a:spcAft>
              <a:buClr>
                <a:srgbClr val="FF5A00"/>
              </a:buClr>
              <a:buSzPts val="1800"/>
              <a:buNone/>
              <a:defRPr/>
            </a:lvl6pPr>
            <a:lvl7pPr lvl="6" algn="l">
              <a:lnSpc>
                <a:spcPct val="100000"/>
              </a:lnSpc>
              <a:spcBef>
                <a:spcPts val="0"/>
              </a:spcBef>
              <a:spcAft>
                <a:spcPts val="0"/>
              </a:spcAft>
              <a:buClr>
                <a:srgbClr val="FF5A00"/>
              </a:buClr>
              <a:buSzPts val="1800"/>
              <a:buNone/>
              <a:defRPr/>
            </a:lvl7pPr>
            <a:lvl8pPr lvl="7" algn="l">
              <a:lnSpc>
                <a:spcPct val="100000"/>
              </a:lnSpc>
              <a:spcBef>
                <a:spcPts val="0"/>
              </a:spcBef>
              <a:spcAft>
                <a:spcPts val="0"/>
              </a:spcAft>
              <a:buClr>
                <a:srgbClr val="FF5A00"/>
              </a:buClr>
              <a:buSzPts val="1800"/>
              <a:buNone/>
              <a:defRPr/>
            </a:lvl8pPr>
            <a:lvl9pPr lvl="8" algn="l">
              <a:lnSpc>
                <a:spcPct val="100000"/>
              </a:lnSpc>
              <a:spcBef>
                <a:spcPts val="0"/>
              </a:spcBef>
              <a:spcAft>
                <a:spcPts val="0"/>
              </a:spcAft>
              <a:buClr>
                <a:srgbClr val="FF5A00"/>
              </a:buClr>
              <a:buSzPts val="1800"/>
              <a:buNone/>
              <a:defRPr/>
            </a:lvl9pPr>
          </a:lstStyle>
          <a:p/>
        </p:txBody>
      </p:sp>
      <p:sp>
        <p:nvSpPr>
          <p:cNvPr id="83" name="Google Shape;83;p14"/>
          <p:cNvSpPr txBox="1"/>
          <p:nvPr>
            <p:ph idx="4" type="body"/>
          </p:nvPr>
        </p:nvSpPr>
        <p:spPr>
          <a:xfrm>
            <a:off x="827088" y="8645452"/>
            <a:ext cx="8128000" cy="287338"/>
          </a:xfrm>
          <a:prstGeom prst="rect">
            <a:avLst/>
          </a:prstGeom>
          <a:noFill/>
          <a:ln>
            <a:noFill/>
          </a:ln>
        </p:spPr>
        <p:txBody>
          <a:bodyPr anchorCtr="0" anchor="t" bIns="36000" lIns="36000" spcFirstLastPara="1" rIns="36000" wrap="square" tIns="36000">
            <a:noAutofit/>
          </a:bodyPr>
          <a:lstStyle>
            <a:lvl1pPr indent="-228600" lvl="0" marL="457200" algn="l">
              <a:lnSpc>
                <a:spcPct val="150000"/>
              </a:lnSpc>
              <a:spcBef>
                <a:spcPts val="0"/>
              </a:spcBef>
              <a:spcAft>
                <a:spcPts val="0"/>
              </a:spcAft>
              <a:buSzPts val="1764"/>
              <a:buFont typeface="Open Sans Light"/>
              <a:buNone/>
              <a:defRPr sz="1200"/>
            </a:lvl1pPr>
            <a:lvl2pPr indent="-340614" lvl="1" marL="914400" algn="l">
              <a:lnSpc>
                <a:spcPct val="150000"/>
              </a:lnSpc>
              <a:spcBef>
                <a:spcPts val="601"/>
              </a:spcBef>
              <a:spcAft>
                <a:spcPts val="0"/>
              </a:spcAft>
              <a:buSzPts val="1764"/>
              <a:buFont typeface="Open Sans Light"/>
              <a:buChar char="•"/>
              <a:defRPr sz="1200"/>
            </a:lvl2pPr>
            <a:lvl3pPr indent="-340614" lvl="2" marL="1371600" algn="l">
              <a:lnSpc>
                <a:spcPct val="150000"/>
              </a:lnSpc>
              <a:spcBef>
                <a:spcPts val="601"/>
              </a:spcBef>
              <a:spcAft>
                <a:spcPts val="0"/>
              </a:spcAft>
              <a:buSzPts val="1764"/>
              <a:buChar char="‒"/>
              <a:defRPr sz="1200"/>
            </a:lvl3pPr>
            <a:lvl4pPr indent="-340614" lvl="3" marL="1828800" algn="l">
              <a:lnSpc>
                <a:spcPct val="150000"/>
              </a:lnSpc>
              <a:spcBef>
                <a:spcPts val="601"/>
              </a:spcBef>
              <a:spcAft>
                <a:spcPts val="0"/>
              </a:spcAft>
              <a:buSzPts val="1764"/>
              <a:buFont typeface="Open Sans Light"/>
              <a:buChar char="•"/>
              <a:defRPr sz="1200"/>
            </a:lvl4pPr>
            <a:lvl5pPr indent="-340614" lvl="4" marL="2286000" algn="l">
              <a:lnSpc>
                <a:spcPct val="150000"/>
              </a:lnSpc>
              <a:spcBef>
                <a:spcPts val="601"/>
              </a:spcBef>
              <a:spcAft>
                <a:spcPts val="0"/>
              </a:spcAft>
              <a:buSzPts val="1764"/>
              <a:buFont typeface="Open Sans Light"/>
              <a:buChar char="•"/>
              <a:defRPr sz="1200"/>
            </a:lvl5pPr>
            <a:lvl6pPr indent="-396620" lvl="5" marL="2743200" algn="l">
              <a:lnSpc>
                <a:spcPct val="121000"/>
              </a:lnSpc>
              <a:spcBef>
                <a:spcPts val="1200"/>
              </a:spcBef>
              <a:spcAft>
                <a:spcPts val="0"/>
              </a:spcAft>
              <a:buSzPts val="2646"/>
              <a:buChar char="•"/>
              <a:defRPr/>
            </a:lvl6pPr>
            <a:lvl7pPr indent="-396620" lvl="6" marL="3200400" algn="l">
              <a:lnSpc>
                <a:spcPct val="121000"/>
              </a:lnSpc>
              <a:spcBef>
                <a:spcPts val="1200"/>
              </a:spcBef>
              <a:spcAft>
                <a:spcPts val="0"/>
              </a:spcAft>
              <a:buSzPts val="2646"/>
              <a:buChar char="•"/>
              <a:defRPr/>
            </a:lvl7pPr>
            <a:lvl8pPr indent="-396621" lvl="7" marL="3657600" algn="l">
              <a:lnSpc>
                <a:spcPct val="121000"/>
              </a:lnSpc>
              <a:spcBef>
                <a:spcPts val="1200"/>
              </a:spcBef>
              <a:spcAft>
                <a:spcPts val="0"/>
              </a:spcAft>
              <a:buSzPts val="2646"/>
              <a:buChar char="•"/>
              <a:defRPr/>
            </a:lvl8pPr>
            <a:lvl9pPr indent="-396621" lvl="8" marL="4114800" algn="l">
              <a:lnSpc>
                <a:spcPct val="121000"/>
              </a:lnSpc>
              <a:spcBef>
                <a:spcPts val="1200"/>
              </a:spcBef>
              <a:spcAft>
                <a:spcPts val="0"/>
              </a:spcAft>
              <a:buSzPts val="2646"/>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ykres + 2 teksty">
  <p:cSld name="wykres + 2 teksty">
    <p:spTree>
      <p:nvGrpSpPr>
        <p:cNvPr id="84" name="Shape 84"/>
        <p:cNvGrpSpPr/>
        <p:nvPr/>
      </p:nvGrpSpPr>
      <p:grpSpPr>
        <a:xfrm>
          <a:off x="0" y="0"/>
          <a:ext cx="0" cy="0"/>
          <a:chOff x="0" y="0"/>
          <a:chExt cx="0" cy="0"/>
        </a:xfrm>
      </p:grpSpPr>
      <p:pic>
        <p:nvPicPr>
          <p:cNvPr id="85" name="Google Shape;85;p15"/>
          <p:cNvPicPr preferRelativeResize="0"/>
          <p:nvPr/>
        </p:nvPicPr>
        <p:blipFill rotWithShape="1">
          <a:blip r:embed="rId2">
            <a:alphaModFix/>
          </a:blip>
          <a:srcRect b="0" l="0" r="0" t="0"/>
          <a:stretch/>
        </p:blipFill>
        <p:spPr>
          <a:xfrm>
            <a:off x="15156453" y="8775733"/>
            <a:ext cx="860094" cy="287998"/>
          </a:xfrm>
          <a:prstGeom prst="rect">
            <a:avLst/>
          </a:prstGeom>
          <a:noFill/>
          <a:ln>
            <a:noFill/>
          </a:ln>
        </p:spPr>
      </p:pic>
      <p:sp>
        <p:nvSpPr>
          <p:cNvPr id="86" name="Google Shape;86;p15"/>
          <p:cNvSpPr/>
          <p:nvPr>
            <p:ph idx="2" type="chart"/>
          </p:nvPr>
        </p:nvSpPr>
        <p:spPr>
          <a:xfrm>
            <a:off x="914400" y="4770870"/>
            <a:ext cx="14685000" cy="3859500"/>
          </a:xfrm>
          <a:prstGeom prst="rect">
            <a:avLst/>
          </a:prstGeom>
          <a:noFill/>
          <a:ln>
            <a:noFill/>
          </a:ln>
        </p:spPr>
        <p:txBody>
          <a:bodyPr anchorCtr="0" anchor="t" bIns="36000" lIns="36000" spcFirstLastPara="1" rIns="36000" wrap="square" tIns="36000">
            <a:noAutofit/>
          </a:bodyPr>
          <a:lstStyle>
            <a:lvl1pPr lvl="0" marR="0" rtl="0" algn="l">
              <a:lnSpc>
                <a:spcPct val="150000"/>
              </a:lnSpc>
              <a:spcBef>
                <a:spcPts val="0"/>
              </a:spcBef>
              <a:spcAft>
                <a:spcPts val="0"/>
              </a:spcAft>
              <a:buClr>
                <a:srgbClr val="FF7100"/>
              </a:buClr>
              <a:buSzPts val="2352"/>
              <a:buFont typeface="Open Sans Light"/>
              <a:buNone/>
              <a:defRPr b="0" i="0" sz="1600" u="none" cap="none" strike="noStrike">
                <a:solidFill>
                  <a:schemeClr val="dk2"/>
                </a:solidFill>
                <a:latin typeface="Open Sans Light"/>
                <a:ea typeface="Open Sans Light"/>
                <a:cs typeface="Open Sans Light"/>
                <a:sym typeface="Open Sans Light"/>
              </a:defRPr>
            </a:lvl1pPr>
            <a:lvl2pPr lvl="1"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2pPr>
            <a:lvl3pPr lvl="2" marR="0" rtl="0" algn="l">
              <a:lnSpc>
                <a:spcPct val="150000"/>
              </a:lnSpc>
              <a:spcBef>
                <a:spcPts val="601"/>
              </a:spcBef>
              <a:spcAft>
                <a:spcPts val="0"/>
              </a:spcAft>
              <a:buClr>
                <a:srgbClr val="FF7100"/>
              </a:buClr>
              <a:buSzPts val="2352"/>
              <a:buFont typeface="Arial"/>
              <a:buChar char="‒"/>
              <a:defRPr b="0" i="0" sz="1600" u="none" cap="none" strike="noStrike">
                <a:solidFill>
                  <a:schemeClr val="dk2"/>
                </a:solidFill>
                <a:latin typeface="Open Sans Light"/>
                <a:ea typeface="Open Sans Light"/>
                <a:cs typeface="Open Sans Light"/>
                <a:sym typeface="Open Sans Light"/>
              </a:defRPr>
            </a:lvl3pPr>
            <a:lvl4pPr lvl="3"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4pPr>
            <a:lvl5pPr lvl="4"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5pPr>
            <a:lvl6pPr lvl="5"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6pPr>
            <a:lvl7pPr lvl="6"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7pPr>
            <a:lvl8pPr lvl="7"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8pPr>
            <a:lvl9pPr lvl="8"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9pPr>
          </a:lstStyle>
          <a:p/>
        </p:txBody>
      </p:sp>
      <p:sp>
        <p:nvSpPr>
          <p:cNvPr id="87" name="Google Shape;87;p15"/>
          <p:cNvSpPr txBox="1"/>
          <p:nvPr>
            <p:ph idx="1" type="body"/>
          </p:nvPr>
        </p:nvSpPr>
        <p:spPr>
          <a:xfrm>
            <a:off x="914400" y="1892705"/>
            <a:ext cx="6882600" cy="2622600"/>
          </a:xfrm>
          <a:prstGeom prst="rect">
            <a:avLst/>
          </a:prstGeom>
          <a:noFill/>
          <a:ln>
            <a:noFill/>
          </a:ln>
        </p:spPr>
        <p:txBody>
          <a:bodyPr anchorCtr="0" anchor="t" bIns="36000" lIns="36000" spcFirstLastPara="1" rIns="36000" wrap="square" tIns="36000">
            <a:noAutofit/>
          </a:bodyPr>
          <a:lstStyle>
            <a:lvl1pPr indent="-228600" lvl="0" marL="457200" marR="0" algn="l">
              <a:lnSpc>
                <a:spcPct val="130000"/>
              </a:lnSpc>
              <a:spcBef>
                <a:spcPts val="0"/>
              </a:spcBef>
              <a:spcAft>
                <a:spcPts val="0"/>
              </a:spcAft>
              <a:buClr>
                <a:schemeClr val="dk2"/>
              </a:buClr>
              <a:buSzPts val="1600"/>
              <a:buFont typeface="Open Sans Light"/>
              <a:buNone/>
              <a:defRPr sz="1600">
                <a:solidFill>
                  <a:schemeClr val="dk2"/>
                </a:solidFill>
                <a:latin typeface="Open Sans Light"/>
                <a:ea typeface="Open Sans Light"/>
                <a:cs typeface="Open Sans Light"/>
                <a:sym typeface="Open Sans Light"/>
              </a:defRPr>
            </a:lvl1pPr>
            <a:lvl2pPr indent="-396621" lvl="1" marL="914400" algn="l">
              <a:lnSpc>
                <a:spcPct val="150000"/>
              </a:lnSpc>
              <a:spcBef>
                <a:spcPts val="0"/>
              </a:spcBef>
              <a:spcAft>
                <a:spcPts val="0"/>
              </a:spcAft>
              <a:buSzPts val="2646"/>
              <a:buChar char="•"/>
              <a:defRPr/>
            </a:lvl2pPr>
            <a:lvl3pPr indent="-396620" lvl="2" marL="1371600" algn="l">
              <a:lnSpc>
                <a:spcPct val="150000"/>
              </a:lnSpc>
              <a:spcBef>
                <a:spcPts val="601"/>
              </a:spcBef>
              <a:spcAft>
                <a:spcPts val="0"/>
              </a:spcAft>
              <a:buSzPts val="2646"/>
              <a:buChar char="‒"/>
              <a:defRPr/>
            </a:lvl3pPr>
            <a:lvl4pPr indent="-396620" lvl="3" marL="1828800" algn="l">
              <a:lnSpc>
                <a:spcPct val="150000"/>
              </a:lnSpc>
              <a:spcBef>
                <a:spcPts val="601"/>
              </a:spcBef>
              <a:spcAft>
                <a:spcPts val="0"/>
              </a:spcAft>
              <a:buSzPts val="2646"/>
              <a:buChar char="•"/>
              <a:defRPr/>
            </a:lvl4pPr>
            <a:lvl5pPr indent="-396620" lvl="4" marL="2286000" algn="l">
              <a:lnSpc>
                <a:spcPct val="150000"/>
              </a:lnSpc>
              <a:spcBef>
                <a:spcPts val="601"/>
              </a:spcBef>
              <a:spcAft>
                <a:spcPts val="0"/>
              </a:spcAft>
              <a:buSzPts val="2646"/>
              <a:buChar char="•"/>
              <a:defRPr/>
            </a:lvl5pPr>
            <a:lvl6pPr indent="-396620" lvl="5" marL="2743200" algn="l">
              <a:lnSpc>
                <a:spcPct val="121000"/>
              </a:lnSpc>
              <a:spcBef>
                <a:spcPts val="1200"/>
              </a:spcBef>
              <a:spcAft>
                <a:spcPts val="0"/>
              </a:spcAft>
              <a:buSzPts val="2646"/>
              <a:buChar char="•"/>
              <a:defRPr/>
            </a:lvl6pPr>
            <a:lvl7pPr indent="-396620" lvl="6" marL="3200400" algn="l">
              <a:lnSpc>
                <a:spcPct val="121000"/>
              </a:lnSpc>
              <a:spcBef>
                <a:spcPts val="1200"/>
              </a:spcBef>
              <a:spcAft>
                <a:spcPts val="0"/>
              </a:spcAft>
              <a:buSzPts val="2646"/>
              <a:buChar char="•"/>
              <a:defRPr/>
            </a:lvl7pPr>
            <a:lvl8pPr indent="-396621" lvl="7" marL="3657600" algn="l">
              <a:lnSpc>
                <a:spcPct val="121000"/>
              </a:lnSpc>
              <a:spcBef>
                <a:spcPts val="1200"/>
              </a:spcBef>
              <a:spcAft>
                <a:spcPts val="0"/>
              </a:spcAft>
              <a:buSzPts val="2646"/>
              <a:buChar char="•"/>
              <a:defRPr/>
            </a:lvl8pPr>
            <a:lvl9pPr indent="-396621" lvl="8" marL="4114800" algn="l">
              <a:lnSpc>
                <a:spcPct val="121000"/>
              </a:lnSpc>
              <a:spcBef>
                <a:spcPts val="1200"/>
              </a:spcBef>
              <a:spcAft>
                <a:spcPts val="0"/>
              </a:spcAft>
              <a:buSzPts val="2646"/>
              <a:buChar char="•"/>
              <a:defRPr/>
            </a:lvl9pPr>
          </a:lstStyle>
          <a:p/>
        </p:txBody>
      </p:sp>
      <p:sp>
        <p:nvSpPr>
          <p:cNvPr id="88" name="Google Shape;88;p15"/>
          <p:cNvSpPr txBox="1"/>
          <p:nvPr>
            <p:ph idx="3" type="body"/>
          </p:nvPr>
        </p:nvSpPr>
        <p:spPr>
          <a:xfrm>
            <a:off x="8628436" y="1892808"/>
            <a:ext cx="6882600" cy="2608800"/>
          </a:xfrm>
          <a:prstGeom prst="rect">
            <a:avLst/>
          </a:prstGeom>
          <a:noFill/>
          <a:ln>
            <a:noFill/>
          </a:ln>
        </p:spPr>
        <p:txBody>
          <a:bodyPr anchorCtr="0" anchor="t" bIns="36000" lIns="36000" spcFirstLastPara="1" rIns="36000" wrap="square" tIns="36000">
            <a:noAutofit/>
          </a:bodyPr>
          <a:lstStyle>
            <a:lvl1pPr indent="-228600" lvl="0" marL="457200" marR="0" algn="l">
              <a:lnSpc>
                <a:spcPct val="130000"/>
              </a:lnSpc>
              <a:spcBef>
                <a:spcPts val="0"/>
              </a:spcBef>
              <a:spcAft>
                <a:spcPts val="0"/>
              </a:spcAft>
              <a:buClr>
                <a:schemeClr val="dk2"/>
              </a:buClr>
              <a:buSzPts val="1600"/>
              <a:buFont typeface="Open Sans Light"/>
              <a:buNone/>
              <a:defRPr sz="1600">
                <a:solidFill>
                  <a:schemeClr val="dk2"/>
                </a:solidFill>
                <a:latin typeface="Open Sans Light"/>
                <a:ea typeface="Open Sans Light"/>
                <a:cs typeface="Open Sans Light"/>
                <a:sym typeface="Open Sans Light"/>
              </a:defRPr>
            </a:lvl1pPr>
            <a:lvl2pPr indent="-396621" lvl="1" marL="914400" algn="l">
              <a:lnSpc>
                <a:spcPct val="150000"/>
              </a:lnSpc>
              <a:spcBef>
                <a:spcPts val="0"/>
              </a:spcBef>
              <a:spcAft>
                <a:spcPts val="0"/>
              </a:spcAft>
              <a:buSzPts val="2646"/>
              <a:buChar char="•"/>
              <a:defRPr/>
            </a:lvl2pPr>
            <a:lvl3pPr indent="-396620" lvl="2" marL="1371600" algn="l">
              <a:lnSpc>
                <a:spcPct val="150000"/>
              </a:lnSpc>
              <a:spcBef>
                <a:spcPts val="601"/>
              </a:spcBef>
              <a:spcAft>
                <a:spcPts val="0"/>
              </a:spcAft>
              <a:buSzPts val="2646"/>
              <a:buChar char="‒"/>
              <a:defRPr/>
            </a:lvl3pPr>
            <a:lvl4pPr indent="-396620" lvl="3" marL="1828800" algn="l">
              <a:lnSpc>
                <a:spcPct val="150000"/>
              </a:lnSpc>
              <a:spcBef>
                <a:spcPts val="601"/>
              </a:spcBef>
              <a:spcAft>
                <a:spcPts val="0"/>
              </a:spcAft>
              <a:buSzPts val="2646"/>
              <a:buChar char="•"/>
              <a:defRPr/>
            </a:lvl4pPr>
            <a:lvl5pPr indent="-396620" lvl="4" marL="2286000" algn="l">
              <a:lnSpc>
                <a:spcPct val="150000"/>
              </a:lnSpc>
              <a:spcBef>
                <a:spcPts val="601"/>
              </a:spcBef>
              <a:spcAft>
                <a:spcPts val="0"/>
              </a:spcAft>
              <a:buSzPts val="2646"/>
              <a:buChar char="•"/>
              <a:defRPr/>
            </a:lvl5pPr>
            <a:lvl6pPr indent="-396620" lvl="5" marL="2743200" algn="l">
              <a:lnSpc>
                <a:spcPct val="121000"/>
              </a:lnSpc>
              <a:spcBef>
                <a:spcPts val="1200"/>
              </a:spcBef>
              <a:spcAft>
                <a:spcPts val="0"/>
              </a:spcAft>
              <a:buSzPts val="2646"/>
              <a:buChar char="•"/>
              <a:defRPr/>
            </a:lvl6pPr>
            <a:lvl7pPr indent="-396620" lvl="6" marL="3200400" algn="l">
              <a:lnSpc>
                <a:spcPct val="121000"/>
              </a:lnSpc>
              <a:spcBef>
                <a:spcPts val="1200"/>
              </a:spcBef>
              <a:spcAft>
                <a:spcPts val="0"/>
              </a:spcAft>
              <a:buSzPts val="2646"/>
              <a:buChar char="•"/>
              <a:defRPr/>
            </a:lvl7pPr>
            <a:lvl8pPr indent="-396621" lvl="7" marL="3657600" algn="l">
              <a:lnSpc>
                <a:spcPct val="121000"/>
              </a:lnSpc>
              <a:spcBef>
                <a:spcPts val="1200"/>
              </a:spcBef>
              <a:spcAft>
                <a:spcPts val="0"/>
              </a:spcAft>
              <a:buSzPts val="2646"/>
              <a:buChar char="•"/>
              <a:defRPr/>
            </a:lvl8pPr>
            <a:lvl9pPr indent="-396621" lvl="8" marL="4114800" algn="l">
              <a:lnSpc>
                <a:spcPct val="121000"/>
              </a:lnSpc>
              <a:spcBef>
                <a:spcPts val="1200"/>
              </a:spcBef>
              <a:spcAft>
                <a:spcPts val="0"/>
              </a:spcAft>
              <a:buSzPts val="2646"/>
              <a:buChar char="•"/>
              <a:defRPr/>
            </a:lvl9pPr>
          </a:lstStyle>
          <a:p/>
        </p:txBody>
      </p:sp>
      <p:sp>
        <p:nvSpPr>
          <p:cNvPr id="89" name="Google Shape;89;p15"/>
          <p:cNvSpPr txBox="1"/>
          <p:nvPr>
            <p:ph idx="12" type="sldNum"/>
          </p:nvPr>
        </p:nvSpPr>
        <p:spPr>
          <a:xfrm>
            <a:off x="15514806" y="139700"/>
            <a:ext cx="458932" cy="3175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1pPr>
            <a:lvl2pPr indent="0" lvl="1"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2pPr>
            <a:lvl3pPr indent="0" lvl="2"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3pPr>
            <a:lvl4pPr indent="0" lvl="3"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4pPr>
            <a:lvl5pPr indent="0" lvl="4"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5pPr>
            <a:lvl6pPr indent="0" lvl="5"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6pPr>
            <a:lvl7pPr indent="0" lvl="6"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7pPr>
            <a:lvl8pPr indent="0" lvl="7"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8pPr>
            <a:lvl9pPr indent="0" lvl="8"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US"/>
              <a:t>‹#›</a:t>
            </a:fld>
            <a:endParaRPr/>
          </a:p>
        </p:txBody>
      </p:sp>
      <p:sp>
        <p:nvSpPr>
          <p:cNvPr id="90" name="Google Shape;90;p15"/>
          <p:cNvSpPr txBox="1"/>
          <p:nvPr>
            <p:ph idx="4" type="body"/>
          </p:nvPr>
        </p:nvSpPr>
        <p:spPr>
          <a:xfrm>
            <a:off x="10931856" y="139700"/>
            <a:ext cx="4573407" cy="317500"/>
          </a:xfrm>
          <a:prstGeom prst="rect">
            <a:avLst/>
          </a:prstGeom>
          <a:noFill/>
          <a:ln>
            <a:noFill/>
          </a:ln>
        </p:spPr>
        <p:txBody>
          <a:bodyPr anchorCtr="0" anchor="ctr" bIns="36000" lIns="36000" spcFirstLastPara="1" rIns="36000" wrap="square" tIns="36000">
            <a:noAutofit/>
          </a:bodyPr>
          <a:lstStyle>
            <a:lvl1pPr indent="-228600" lvl="0" marL="457200" algn="r">
              <a:lnSpc>
                <a:spcPct val="100000"/>
              </a:lnSpc>
              <a:spcBef>
                <a:spcPts val="0"/>
              </a:spcBef>
              <a:spcAft>
                <a:spcPts val="0"/>
              </a:spcAft>
              <a:buSzPts val="2058"/>
              <a:buFont typeface="Open Sans Light"/>
              <a:buNone/>
              <a:defRPr b="1" sz="1400">
                <a:solidFill>
                  <a:schemeClr val="dk2"/>
                </a:solidFill>
                <a:latin typeface="Open Sans Light"/>
                <a:ea typeface="Open Sans Light"/>
                <a:cs typeface="Open Sans Light"/>
                <a:sym typeface="Open Sans Light"/>
              </a:defRPr>
            </a:lvl1pPr>
            <a:lvl2pPr indent="-396621" lvl="1" marL="914400" algn="l">
              <a:lnSpc>
                <a:spcPct val="150000"/>
              </a:lnSpc>
              <a:spcBef>
                <a:spcPts val="601"/>
              </a:spcBef>
              <a:spcAft>
                <a:spcPts val="0"/>
              </a:spcAft>
              <a:buSzPts val="2646"/>
              <a:buChar char="•"/>
              <a:defRPr/>
            </a:lvl2pPr>
            <a:lvl3pPr indent="-396620" lvl="2" marL="1371600" algn="l">
              <a:lnSpc>
                <a:spcPct val="150000"/>
              </a:lnSpc>
              <a:spcBef>
                <a:spcPts val="601"/>
              </a:spcBef>
              <a:spcAft>
                <a:spcPts val="0"/>
              </a:spcAft>
              <a:buSzPts val="2646"/>
              <a:buChar char="‒"/>
              <a:defRPr/>
            </a:lvl3pPr>
            <a:lvl4pPr indent="-396620" lvl="3" marL="1828800" algn="l">
              <a:lnSpc>
                <a:spcPct val="150000"/>
              </a:lnSpc>
              <a:spcBef>
                <a:spcPts val="601"/>
              </a:spcBef>
              <a:spcAft>
                <a:spcPts val="0"/>
              </a:spcAft>
              <a:buSzPts val="2646"/>
              <a:buChar char="•"/>
              <a:defRPr/>
            </a:lvl4pPr>
            <a:lvl5pPr indent="-396620" lvl="4" marL="2286000" algn="l">
              <a:lnSpc>
                <a:spcPct val="150000"/>
              </a:lnSpc>
              <a:spcBef>
                <a:spcPts val="601"/>
              </a:spcBef>
              <a:spcAft>
                <a:spcPts val="0"/>
              </a:spcAft>
              <a:buSzPts val="2646"/>
              <a:buChar char="•"/>
              <a:defRPr/>
            </a:lvl5pPr>
            <a:lvl6pPr indent="-396620" lvl="5" marL="2743200" algn="l">
              <a:lnSpc>
                <a:spcPct val="121000"/>
              </a:lnSpc>
              <a:spcBef>
                <a:spcPts val="1200"/>
              </a:spcBef>
              <a:spcAft>
                <a:spcPts val="0"/>
              </a:spcAft>
              <a:buSzPts val="2646"/>
              <a:buChar char="•"/>
              <a:defRPr/>
            </a:lvl6pPr>
            <a:lvl7pPr indent="-396620" lvl="6" marL="3200400" algn="l">
              <a:lnSpc>
                <a:spcPct val="121000"/>
              </a:lnSpc>
              <a:spcBef>
                <a:spcPts val="1200"/>
              </a:spcBef>
              <a:spcAft>
                <a:spcPts val="0"/>
              </a:spcAft>
              <a:buSzPts val="2646"/>
              <a:buChar char="•"/>
              <a:defRPr/>
            </a:lvl7pPr>
            <a:lvl8pPr indent="-396621" lvl="7" marL="3657600" algn="l">
              <a:lnSpc>
                <a:spcPct val="121000"/>
              </a:lnSpc>
              <a:spcBef>
                <a:spcPts val="1200"/>
              </a:spcBef>
              <a:spcAft>
                <a:spcPts val="0"/>
              </a:spcAft>
              <a:buSzPts val="2646"/>
              <a:buChar char="•"/>
              <a:defRPr/>
            </a:lvl8pPr>
            <a:lvl9pPr indent="-396621" lvl="8" marL="4114800" algn="l">
              <a:lnSpc>
                <a:spcPct val="121000"/>
              </a:lnSpc>
              <a:spcBef>
                <a:spcPts val="1200"/>
              </a:spcBef>
              <a:spcAft>
                <a:spcPts val="0"/>
              </a:spcAft>
              <a:buSzPts val="2646"/>
              <a:buChar char="•"/>
              <a:defRPr/>
            </a:lvl9pPr>
          </a:lstStyle>
          <a:p/>
        </p:txBody>
      </p:sp>
      <p:sp>
        <p:nvSpPr>
          <p:cNvPr id="91" name="Google Shape;91;p15"/>
          <p:cNvSpPr txBox="1"/>
          <p:nvPr>
            <p:ph type="title"/>
          </p:nvPr>
        </p:nvSpPr>
        <p:spPr>
          <a:xfrm>
            <a:off x="914400" y="685800"/>
            <a:ext cx="14429100" cy="557700"/>
          </a:xfrm>
          <a:prstGeom prst="rect">
            <a:avLst/>
          </a:prstGeom>
          <a:noFill/>
          <a:ln>
            <a:noFill/>
          </a:ln>
        </p:spPr>
        <p:txBody>
          <a:bodyPr anchorCtr="0" anchor="ctr" bIns="36000" lIns="36000" spcFirstLastPara="1" rIns="36000" wrap="square" tIns="36000">
            <a:noAutofit/>
          </a:bodyPr>
          <a:lstStyle>
            <a:lvl1pPr lvl="0" algn="l">
              <a:lnSpc>
                <a:spcPct val="100000"/>
              </a:lnSpc>
              <a:spcBef>
                <a:spcPts val="0"/>
              </a:spcBef>
              <a:spcAft>
                <a:spcPts val="0"/>
              </a:spcAft>
              <a:buClr>
                <a:schemeClr val="dk2"/>
              </a:buClr>
              <a:buSzPts val="3200"/>
              <a:buFont typeface="Open Sans Light"/>
              <a:buNone/>
              <a:defRPr b="0" sz="3200">
                <a:solidFill>
                  <a:schemeClr val="dk2"/>
                </a:solidFill>
                <a:latin typeface="Open Sans Light"/>
                <a:ea typeface="Open Sans Light"/>
                <a:cs typeface="Open Sans Light"/>
                <a:sym typeface="Open Sans Light"/>
              </a:defRPr>
            </a:lvl1pPr>
            <a:lvl2pPr lvl="1" algn="l">
              <a:lnSpc>
                <a:spcPct val="100000"/>
              </a:lnSpc>
              <a:spcBef>
                <a:spcPts val="0"/>
              </a:spcBef>
              <a:spcAft>
                <a:spcPts val="0"/>
              </a:spcAft>
              <a:buClr>
                <a:srgbClr val="FF5A00"/>
              </a:buClr>
              <a:buSzPts val="1800"/>
              <a:buNone/>
              <a:defRPr/>
            </a:lvl2pPr>
            <a:lvl3pPr lvl="2" algn="l">
              <a:lnSpc>
                <a:spcPct val="100000"/>
              </a:lnSpc>
              <a:spcBef>
                <a:spcPts val="0"/>
              </a:spcBef>
              <a:spcAft>
                <a:spcPts val="0"/>
              </a:spcAft>
              <a:buClr>
                <a:srgbClr val="FF5A00"/>
              </a:buClr>
              <a:buSzPts val="1800"/>
              <a:buNone/>
              <a:defRPr/>
            </a:lvl3pPr>
            <a:lvl4pPr lvl="3" algn="l">
              <a:lnSpc>
                <a:spcPct val="100000"/>
              </a:lnSpc>
              <a:spcBef>
                <a:spcPts val="0"/>
              </a:spcBef>
              <a:spcAft>
                <a:spcPts val="0"/>
              </a:spcAft>
              <a:buClr>
                <a:srgbClr val="FF5A00"/>
              </a:buClr>
              <a:buSzPts val="1800"/>
              <a:buNone/>
              <a:defRPr/>
            </a:lvl4pPr>
            <a:lvl5pPr lvl="4" algn="l">
              <a:lnSpc>
                <a:spcPct val="100000"/>
              </a:lnSpc>
              <a:spcBef>
                <a:spcPts val="0"/>
              </a:spcBef>
              <a:spcAft>
                <a:spcPts val="0"/>
              </a:spcAft>
              <a:buClr>
                <a:srgbClr val="FF5A00"/>
              </a:buClr>
              <a:buSzPts val="1800"/>
              <a:buNone/>
              <a:defRPr/>
            </a:lvl5pPr>
            <a:lvl6pPr lvl="5" algn="l">
              <a:lnSpc>
                <a:spcPct val="100000"/>
              </a:lnSpc>
              <a:spcBef>
                <a:spcPts val="0"/>
              </a:spcBef>
              <a:spcAft>
                <a:spcPts val="0"/>
              </a:spcAft>
              <a:buClr>
                <a:srgbClr val="FF5A00"/>
              </a:buClr>
              <a:buSzPts val="1800"/>
              <a:buNone/>
              <a:defRPr/>
            </a:lvl6pPr>
            <a:lvl7pPr lvl="6" algn="l">
              <a:lnSpc>
                <a:spcPct val="100000"/>
              </a:lnSpc>
              <a:spcBef>
                <a:spcPts val="0"/>
              </a:spcBef>
              <a:spcAft>
                <a:spcPts val="0"/>
              </a:spcAft>
              <a:buClr>
                <a:srgbClr val="FF5A00"/>
              </a:buClr>
              <a:buSzPts val="1800"/>
              <a:buNone/>
              <a:defRPr/>
            </a:lvl7pPr>
            <a:lvl8pPr lvl="7" algn="l">
              <a:lnSpc>
                <a:spcPct val="100000"/>
              </a:lnSpc>
              <a:spcBef>
                <a:spcPts val="0"/>
              </a:spcBef>
              <a:spcAft>
                <a:spcPts val="0"/>
              </a:spcAft>
              <a:buClr>
                <a:srgbClr val="FF5A00"/>
              </a:buClr>
              <a:buSzPts val="1800"/>
              <a:buNone/>
              <a:defRPr/>
            </a:lvl8pPr>
            <a:lvl9pPr lvl="8" algn="l">
              <a:lnSpc>
                <a:spcPct val="100000"/>
              </a:lnSpc>
              <a:spcBef>
                <a:spcPts val="0"/>
              </a:spcBef>
              <a:spcAft>
                <a:spcPts val="0"/>
              </a:spcAft>
              <a:buClr>
                <a:srgbClr val="FF5A00"/>
              </a:buClr>
              <a:buSzPts val="1800"/>
              <a:buNone/>
              <a:defRPr/>
            </a:lvl9pPr>
          </a:lstStyle>
          <a:p/>
        </p:txBody>
      </p:sp>
      <p:sp>
        <p:nvSpPr>
          <p:cNvPr id="92" name="Google Shape;92;p15"/>
          <p:cNvSpPr txBox="1"/>
          <p:nvPr>
            <p:ph idx="5" type="body"/>
          </p:nvPr>
        </p:nvSpPr>
        <p:spPr>
          <a:xfrm>
            <a:off x="827088" y="8645452"/>
            <a:ext cx="8128000" cy="287338"/>
          </a:xfrm>
          <a:prstGeom prst="rect">
            <a:avLst/>
          </a:prstGeom>
          <a:noFill/>
          <a:ln>
            <a:noFill/>
          </a:ln>
        </p:spPr>
        <p:txBody>
          <a:bodyPr anchorCtr="0" anchor="t" bIns="36000" lIns="36000" spcFirstLastPara="1" rIns="36000" wrap="square" tIns="36000">
            <a:noAutofit/>
          </a:bodyPr>
          <a:lstStyle>
            <a:lvl1pPr indent="-228600" lvl="0" marL="457200" algn="l">
              <a:lnSpc>
                <a:spcPct val="150000"/>
              </a:lnSpc>
              <a:spcBef>
                <a:spcPts val="0"/>
              </a:spcBef>
              <a:spcAft>
                <a:spcPts val="0"/>
              </a:spcAft>
              <a:buSzPts val="1764"/>
              <a:buFont typeface="Open Sans Light"/>
              <a:buNone/>
              <a:defRPr sz="1200"/>
            </a:lvl1pPr>
            <a:lvl2pPr indent="-340614" lvl="1" marL="914400" algn="l">
              <a:lnSpc>
                <a:spcPct val="150000"/>
              </a:lnSpc>
              <a:spcBef>
                <a:spcPts val="601"/>
              </a:spcBef>
              <a:spcAft>
                <a:spcPts val="0"/>
              </a:spcAft>
              <a:buSzPts val="1764"/>
              <a:buFont typeface="Open Sans Light"/>
              <a:buChar char="•"/>
              <a:defRPr sz="1200"/>
            </a:lvl2pPr>
            <a:lvl3pPr indent="-340614" lvl="2" marL="1371600" algn="l">
              <a:lnSpc>
                <a:spcPct val="150000"/>
              </a:lnSpc>
              <a:spcBef>
                <a:spcPts val="601"/>
              </a:spcBef>
              <a:spcAft>
                <a:spcPts val="0"/>
              </a:spcAft>
              <a:buSzPts val="1764"/>
              <a:buChar char="‒"/>
              <a:defRPr sz="1200"/>
            </a:lvl3pPr>
            <a:lvl4pPr indent="-340614" lvl="3" marL="1828800" algn="l">
              <a:lnSpc>
                <a:spcPct val="150000"/>
              </a:lnSpc>
              <a:spcBef>
                <a:spcPts val="601"/>
              </a:spcBef>
              <a:spcAft>
                <a:spcPts val="0"/>
              </a:spcAft>
              <a:buSzPts val="1764"/>
              <a:buFont typeface="Open Sans Light"/>
              <a:buChar char="•"/>
              <a:defRPr sz="1200"/>
            </a:lvl4pPr>
            <a:lvl5pPr indent="-340614" lvl="4" marL="2286000" algn="l">
              <a:lnSpc>
                <a:spcPct val="150000"/>
              </a:lnSpc>
              <a:spcBef>
                <a:spcPts val="601"/>
              </a:spcBef>
              <a:spcAft>
                <a:spcPts val="0"/>
              </a:spcAft>
              <a:buSzPts val="1764"/>
              <a:buFont typeface="Open Sans Light"/>
              <a:buChar char="•"/>
              <a:defRPr sz="1200"/>
            </a:lvl5pPr>
            <a:lvl6pPr indent="-396620" lvl="5" marL="2743200" algn="l">
              <a:lnSpc>
                <a:spcPct val="121000"/>
              </a:lnSpc>
              <a:spcBef>
                <a:spcPts val="1200"/>
              </a:spcBef>
              <a:spcAft>
                <a:spcPts val="0"/>
              </a:spcAft>
              <a:buSzPts val="2646"/>
              <a:buChar char="•"/>
              <a:defRPr/>
            </a:lvl6pPr>
            <a:lvl7pPr indent="-396620" lvl="6" marL="3200400" algn="l">
              <a:lnSpc>
                <a:spcPct val="121000"/>
              </a:lnSpc>
              <a:spcBef>
                <a:spcPts val="1200"/>
              </a:spcBef>
              <a:spcAft>
                <a:spcPts val="0"/>
              </a:spcAft>
              <a:buSzPts val="2646"/>
              <a:buChar char="•"/>
              <a:defRPr/>
            </a:lvl7pPr>
            <a:lvl8pPr indent="-396621" lvl="7" marL="3657600" algn="l">
              <a:lnSpc>
                <a:spcPct val="121000"/>
              </a:lnSpc>
              <a:spcBef>
                <a:spcPts val="1200"/>
              </a:spcBef>
              <a:spcAft>
                <a:spcPts val="0"/>
              </a:spcAft>
              <a:buSzPts val="2646"/>
              <a:buChar char="•"/>
              <a:defRPr/>
            </a:lvl8pPr>
            <a:lvl9pPr indent="-396621" lvl="8" marL="4114800" algn="l">
              <a:lnSpc>
                <a:spcPct val="121000"/>
              </a:lnSpc>
              <a:spcBef>
                <a:spcPts val="1200"/>
              </a:spcBef>
              <a:spcAft>
                <a:spcPts val="0"/>
              </a:spcAft>
              <a:buSzPts val="2646"/>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ykres z lewej + tekst">
  <p:cSld name="wykres z lewej + tekst">
    <p:spTree>
      <p:nvGrpSpPr>
        <p:cNvPr id="93" name="Shape 93"/>
        <p:cNvGrpSpPr/>
        <p:nvPr/>
      </p:nvGrpSpPr>
      <p:grpSpPr>
        <a:xfrm>
          <a:off x="0" y="0"/>
          <a:ext cx="0" cy="0"/>
          <a:chOff x="0" y="0"/>
          <a:chExt cx="0" cy="0"/>
        </a:xfrm>
      </p:grpSpPr>
      <p:pic>
        <p:nvPicPr>
          <p:cNvPr id="94" name="Google Shape;94;p16"/>
          <p:cNvPicPr preferRelativeResize="0"/>
          <p:nvPr/>
        </p:nvPicPr>
        <p:blipFill rotWithShape="1">
          <a:blip r:embed="rId2">
            <a:alphaModFix/>
          </a:blip>
          <a:srcRect b="0" l="0" r="0" t="0"/>
          <a:stretch/>
        </p:blipFill>
        <p:spPr>
          <a:xfrm>
            <a:off x="15156453" y="8775733"/>
            <a:ext cx="860094" cy="287998"/>
          </a:xfrm>
          <a:prstGeom prst="rect">
            <a:avLst/>
          </a:prstGeom>
          <a:noFill/>
          <a:ln>
            <a:noFill/>
          </a:ln>
        </p:spPr>
      </p:pic>
      <p:sp>
        <p:nvSpPr>
          <p:cNvPr id="95" name="Google Shape;95;p16"/>
          <p:cNvSpPr/>
          <p:nvPr>
            <p:ph idx="2" type="chart"/>
          </p:nvPr>
        </p:nvSpPr>
        <p:spPr>
          <a:xfrm>
            <a:off x="914400" y="1892808"/>
            <a:ext cx="6806700" cy="6740400"/>
          </a:xfrm>
          <a:prstGeom prst="rect">
            <a:avLst/>
          </a:prstGeom>
          <a:noFill/>
          <a:ln>
            <a:noFill/>
          </a:ln>
        </p:spPr>
        <p:txBody>
          <a:bodyPr anchorCtr="0" anchor="t" bIns="36000" lIns="36000" spcFirstLastPara="1" rIns="36000" wrap="square" tIns="36000">
            <a:noAutofit/>
          </a:bodyPr>
          <a:lstStyle>
            <a:lvl1pPr lvl="0" marR="0" rtl="0" algn="l">
              <a:lnSpc>
                <a:spcPct val="150000"/>
              </a:lnSpc>
              <a:spcBef>
                <a:spcPts val="0"/>
              </a:spcBef>
              <a:spcAft>
                <a:spcPts val="0"/>
              </a:spcAft>
              <a:buClr>
                <a:srgbClr val="FF7100"/>
              </a:buClr>
              <a:buSzPts val="2352"/>
              <a:buFont typeface="Open Sans Light"/>
              <a:buNone/>
              <a:defRPr b="0" i="0" sz="1600" u="none" cap="none" strike="noStrike">
                <a:solidFill>
                  <a:schemeClr val="dk2"/>
                </a:solidFill>
                <a:latin typeface="Open Sans Light"/>
                <a:ea typeface="Open Sans Light"/>
                <a:cs typeface="Open Sans Light"/>
                <a:sym typeface="Open Sans Light"/>
              </a:defRPr>
            </a:lvl1pPr>
            <a:lvl2pPr lvl="1"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2pPr>
            <a:lvl3pPr lvl="2" marR="0" rtl="0" algn="l">
              <a:lnSpc>
                <a:spcPct val="150000"/>
              </a:lnSpc>
              <a:spcBef>
                <a:spcPts val="601"/>
              </a:spcBef>
              <a:spcAft>
                <a:spcPts val="0"/>
              </a:spcAft>
              <a:buClr>
                <a:srgbClr val="FF7100"/>
              </a:buClr>
              <a:buSzPts val="2352"/>
              <a:buFont typeface="Arial"/>
              <a:buChar char="‒"/>
              <a:defRPr b="0" i="0" sz="1600" u="none" cap="none" strike="noStrike">
                <a:solidFill>
                  <a:schemeClr val="dk2"/>
                </a:solidFill>
                <a:latin typeface="Open Sans Light"/>
                <a:ea typeface="Open Sans Light"/>
                <a:cs typeface="Open Sans Light"/>
                <a:sym typeface="Open Sans Light"/>
              </a:defRPr>
            </a:lvl3pPr>
            <a:lvl4pPr lvl="3"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4pPr>
            <a:lvl5pPr lvl="4"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5pPr>
            <a:lvl6pPr lvl="5"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6pPr>
            <a:lvl7pPr lvl="6"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7pPr>
            <a:lvl8pPr lvl="7"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8pPr>
            <a:lvl9pPr lvl="8"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9pPr>
          </a:lstStyle>
          <a:p/>
        </p:txBody>
      </p:sp>
      <p:grpSp>
        <p:nvGrpSpPr>
          <p:cNvPr id="96" name="Google Shape;96;p16"/>
          <p:cNvGrpSpPr/>
          <p:nvPr/>
        </p:nvGrpSpPr>
        <p:grpSpPr>
          <a:xfrm>
            <a:off x="8074814" y="2384385"/>
            <a:ext cx="210880" cy="5081286"/>
            <a:chOff x="8074814" y="2384385"/>
            <a:chExt cx="210880" cy="5081286"/>
          </a:xfrm>
        </p:grpSpPr>
        <p:cxnSp>
          <p:nvCxnSpPr>
            <p:cNvPr id="97" name="Google Shape;97;p16"/>
            <p:cNvCxnSpPr/>
            <p:nvPr/>
          </p:nvCxnSpPr>
          <p:spPr>
            <a:xfrm flipH="1">
              <a:off x="8074814" y="5098051"/>
              <a:ext cx="10634" cy="2367620"/>
            </a:xfrm>
            <a:prstGeom prst="straightConnector1">
              <a:avLst/>
            </a:prstGeom>
            <a:solidFill>
              <a:schemeClr val="lt1"/>
            </a:solidFill>
            <a:ln cap="flat" cmpd="sng" w="12700">
              <a:solidFill>
                <a:schemeClr val="lt1"/>
              </a:solidFill>
              <a:prstDash val="solid"/>
              <a:miter lim="800000"/>
              <a:headEnd len="sm" w="sm" type="none"/>
              <a:tailEnd len="sm" w="sm" type="none"/>
            </a:ln>
          </p:spPr>
        </p:cxnSp>
        <p:cxnSp>
          <p:nvCxnSpPr>
            <p:cNvPr id="98" name="Google Shape;98;p16"/>
            <p:cNvCxnSpPr/>
            <p:nvPr/>
          </p:nvCxnSpPr>
          <p:spPr>
            <a:xfrm rot="2657520">
              <a:off x="8050084" y="4807205"/>
              <a:ext cx="274637" cy="0"/>
            </a:xfrm>
            <a:prstGeom prst="straightConnector1">
              <a:avLst/>
            </a:prstGeom>
            <a:solidFill>
              <a:schemeClr val="lt1"/>
            </a:solidFill>
            <a:ln cap="flat" cmpd="sng" w="12700">
              <a:solidFill>
                <a:schemeClr val="lt1"/>
              </a:solidFill>
              <a:prstDash val="solid"/>
              <a:miter lim="800000"/>
              <a:headEnd len="sm" w="sm" type="none"/>
              <a:tailEnd len="sm" w="sm" type="none"/>
            </a:ln>
          </p:spPr>
        </p:cxnSp>
        <p:cxnSp>
          <p:nvCxnSpPr>
            <p:cNvPr id="99" name="Google Shape;99;p16"/>
            <p:cNvCxnSpPr/>
            <p:nvPr/>
          </p:nvCxnSpPr>
          <p:spPr>
            <a:xfrm rot="10800000">
              <a:off x="8180254" y="4864345"/>
              <a:ext cx="0" cy="274638"/>
            </a:xfrm>
            <a:prstGeom prst="straightConnector1">
              <a:avLst/>
            </a:prstGeom>
            <a:solidFill>
              <a:schemeClr val="lt1"/>
            </a:solidFill>
            <a:ln cap="flat" cmpd="sng" w="12700">
              <a:solidFill>
                <a:schemeClr val="lt1"/>
              </a:solidFill>
              <a:prstDash val="solid"/>
              <a:miter lim="800000"/>
              <a:headEnd len="sm" w="sm" type="none"/>
              <a:tailEnd len="sm" w="sm" type="none"/>
            </a:ln>
          </p:spPr>
        </p:cxnSp>
        <p:cxnSp>
          <p:nvCxnSpPr>
            <p:cNvPr id="100" name="Google Shape;100;p16"/>
            <p:cNvCxnSpPr/>
            <p:nvPr/>
          </p:nvCxnSpPr>
          <p:spPr>
            <a:xfrm flipH="1">
              <a:off x="8084362" y="2384385"/>
              <a:ext cx="4749" cy="2326928"/>
            </a:xfrm>
            <a:prstGeom prst="straightConnector1">
              <a:avLst/>
            </a:prstGeom>
            <a:solidFill>
              <a:schemeClr val="lt1"/>
            </a:solidFill>
            <a:ln cap="flat" cmpd="sng" w="12700">
              <a:solidFill>
                <a:schemeClr val="lt1"/>
              </a:solidFill>
              <a:prstDash val="solid"/>
              <a:miter lim="800000"/>
              <a:headEnd len="sm" w="sm" type="none"/>
              <a:tailEnd len="sm" w="sm" type="none"/>
            </a:ln>
          </p:spPr>
        </p:cxnSp>
      </p:grpSp>
      <p:sp>
        <p:nvSpPr>
          <p:cNvPr id="101" name="Google Shape;101;p16"/>
          <p:cNvSpPr txBox="1"/>
          <p:nvPr>
            <p:ph idx="1" type="body"/>
          </p:nvPr>
        </p:nvSpPr>
        <p:spPr>
          <a:xfrm>
            <a:off x="8784811" y="1892808"/>
            <a:ext cx="6729900" cy="6222900"/>
          </a:xfrm>
          <a:prstGeom prst="rect">
            <a:avLst/>
          </a:prstGeom>
          <a:noFill/>
          <a:ln>
            <a:noFill/>
          </a:ln>
        </p:spPr>
        <p:txBody>
          <a:bodyPr anchorCtr="0" anchor="t" bIns="36000" lIns="36000" spcFirstLastPara="1" rIns="36000" wrap="square" tIns="36000">
            <a:noAutofit/>
          </a:bodyPr>
          <a:lstStyle>
            <a:lvl1pPr indent="-228600" lvl="0" marL="457200" marR="0" algn="l">
              <a:lnSpc>
                <a:spcPct val="130000"/>
              </a:lnSpc>
              <a:spcBef>
                <a:spcPts val="0"/>
              </a:spcBef>
              <a:spcAft>
                <a:spcPts val="0"/>
              </a:spcAft>
              <a:buClr>
                <a:schemeClr val="dk2"/>
              </a:buClr>
              <a:buSzPts val="1600"/>
              <a:buFont typeface="Open Sans Light"/>
              <a:buNone/>
              <a:defRPr sz="1600">
                <a:solidFill>
                  <a:schemeClr val="dk2"/>
                </a:solidFill>
                <a:latin typeface="Open Sans Light"/>
                <a:ea typeface="Open Sans Light"/>
                <a:cs typeface="Open Sans Light"/>
                <a:sym typeface="Open Sans Light"/>
              </a:defRPr>
            </a:lvl1pPr>
            <a:lvl2pPr indent="-396621" lvl="1" marL="914400" algn="l">
              <a:lnSpc>
                <a:spcPct val="150000"/>
              </a:lnSpc>
              <a:spcBef>
                <a:spcPts val="0"/>
              </a:spcBef>
              <a:spcAft>
                <a:spcPts val="0"/>
              </a:spcAft>
              <a:buSzPts val="2646"/>
              <a:buChar char="•"/>
              <a:defRPr/>
            </a:lvl2pPr>
            <a:lvl3pPr indent="-396620" lvl="2" marL="1371600" algn="l">
              <a:lnSpc>
                <a:spcPct val="150000"/>
              </a:lnSpc>
              <a:spcBef>
                <a:spcPts val="601"/>
              </a:spcBef>
              <a:spcAft>
                <a:spcPts val="0"/>
              </a:spcAft>
              <a:buSzPts val="2646"/>
              <a:buChar char="‒"/>
              <a:defRPr/>
            </a:lvl3pPr>
            <a:lvl4pPr indent="-396620" lvl="3" marL="1828800" algn="l">
              <a:lnSpc>
                <a:spcPct val="150000"/>
              </a:lnSpc>
              <a:spcBef>
                <a:spcPts val="601"/>
              </a:spcBef>
              <a:spcAft>
                <a:spcPts val="0"/>
              </a:spcAft>
              <a:buSzPts val="2646"/>
              <a:buChar char="•"/>
              <a:defRPr/>
            </a:lvl4pPr>
            <a:lvl5pPr indent="-396620" lvl="4" marL="2286000" algn="l">
              <a:lnSpc>
                <a:spcPct val="150000"/>
              </a:lnSpc>
              <a:spcBef>
                <a:spcPts val="601"/>
              </a:spcBef>
              <a:spcAft>
                <a:spcPts val="0"/>
              </a:spcAft>
              <a:buSzPts val="2646"/>
              <a:buChar char="•"/>
              <a:defRPr/>
            </a:lvl5pPr>
            <a:lvl6pPr indent="-396620" lvl="5" marL="2743200" algn="l">
              <a:lnSpc>
                <a:spcPct val="121000"/>
              </a:lnSpc>
              <a:spcBef>
                <a:spcPts val="1200"/>
              </a:spcBef>
              <a:spcAft>
                <a:spcPts val="0"/>
              </a:spcAft>
              <a:buSzPts val="2646"/>
              <a:buChar char="•"/>
              <a:defRPr/>
            </a:lvl6pPr>
            <a:lvl7pPr indent="-396620" lvl="6" marL="3200400" algn="l">
              <a:lnSpc>
                <a:spcPct val="121000"/>
              </a:lnSpc>
              <a:spcBef>
                <a:spcPts val="1200"/>
              </a:spcBef>
              <a:spcAft>
                <a:spcPts val="0"/>
              </a:spcAft>
              <a:buSzPts val="2646"/>
              <a:buChar char="•"/>
              <a:defRPr/>
            </a:lvl7pPr>
            <a:lvl8pPr indent="-396621" lvl="7" marL="3657600" algn="l">
              <a:lnSpc>
                <a:spcPct val="121000"/>
              </a:lnSpc>
              <a:spcBef>
                <a:spcPts val="1200"/>
              </a:spcBef>
              <a:spcAft>
                <a:spcPts val="0"/>
              </a:spcAft>
              <a:buSzPts val="2646"/>
              <a:buChar char="•"/>
              <a:defRPr/>
            </a:lvl8pPr>
            <a:lvl9pPr indent="-396621" lvl="8" marL="4114800" algn="l">
              <a:lnSpc>
                <a:spcPct val="121000"/>
              </a:lnSpc>
              <a:spcBef>
                <a:spcPts val="1200"/>
              </a:spcBef>
              <a:spcAft>
                <a:spcPts val="0"/>
              </a:spcAft>
              <a:buSzPts val="2646"/>
              <a:buChar char="•"/>
              <a:defRPr/>
            </a:lvl9pPr>
          </a:lstStyle>
          <a:p/>
        </p:txBody>
      </p:sp>
      <p:sp>
        <p:nvSpPr>
          <p:cNvPr id="102" name="Google Shape;102;p16"/>
          <p:cNvSpPr txBox="1"/>
          <p:nvPr>
            <p:ph idx="12" type="sldNum"/>
          </p:nvPr>
        </p:nvSpPr>
        <p:spPr>
          <a:xfrm>
            <a:off x="15514806" y="139700"/>
            <a:ext cx="458932" cy="3175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1pPr>
            <a:lvl2pPr indent="0" lvl="1"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2pPr>
            <a:lvl3pPr indent="0" lvl="2"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3pPr>
            <a:lvl4pPr indent="0" lvl="3"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4pPr>
            <a:lvl5pPr indent="0" lvl="4"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5pPr>
            <a:lvl6pPr indent="0" lvl="5"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6pPr>
            <a:lvl7pPr indent="0" lvl="6"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7pPr>
            <a:lvl8pPr indent="0" lvl="7"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8pPr>
            <a:lvl9pPr indent="0" lvl="8"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US"/>
              <a:t>‹#›</a:t>
            </a:fld>
            <a:endParaRPr/>
          </a:p>
        </p:txBody>
      </p:sp>
      <p:sp>
        <p:nvSpPr>
          <p:cNvPr id="103" name="Google Shape;103;p16"/>
          <p:cNvSpPr txBox="1"/>
          <p:nvPr>
            <p:ph idx="3" type="body"/>
          </p:nvPr>
        </p:nvSpPr>
        <p:spPr>
          <a:xfrm>
            <a:off x="10931856" y="139700"/>
            <a:ext cx="4573407" cy="317500"/>
          </a:xfrm>
          <a:prstGeom prst="rect">
            <a:avLst/>
          </a:prstGeom>
          <a:noFill/>
          <a:ln>
            <a:noFill/>
          </a:ln>
        </p:spPr>
        <p:txBody>
          <a:bodyPr anchorCtr="0" anchor="ctr" bIns="36000" lIns="36000" spcFirstLastPara="1" rIns="36000" wrap="square" tIns="36000">
            <a:noAutofit/>
          </a:bodyPr>
          <a:lstStyle>
            <a:lvl1pPr indent="-228600" lvl="0" marL="457200" algn="r">
              <a:lnSpc>
                <a:spcPct val="100000"/>
              </a:lnSpc>
              <a:spcBef>
                <a:spcPts val="0"/>
              </a:spcBef>
              <a:spcAft>
                <a:spcPts val="0"/>
              </a:spcAft>
              <a:buSzPts val="2058"/>
              <a:buFont typeface="Open Sans Light"/>
              <a:buNone/>
              <a:defRPr b="1" sz="1400">
                <a:solidFill>
                  <a:schemeClr val="dk2"/>
                </a:solidFill>
                <a:latin typeface="Open Sans Light"/>
                <a:ea typeface="Open Sans Light"/>
                <a:cs typeface="Open Sans Light"/>
                <a:sym typeface="Open Sans Light"/>
              </a:defRPr>
            </a:lvl1pPr>
            <a:lvl2pPr indent="-396621" lvl="1" marL="914400" algn="l">
              <a:lnSpc>
                <a:spcPct val="150000"/>
              </a:lnSpc>
              <a:spcBef>
                <a:spcPts val="601"/>
              </a:spcBef>
              <a:spcAft>
                <a:spcPts val="0"/>
              </a:spcAft>
              <a:buSzPts val="2646"/>
              <a:buChar char="•"/>
              <a:defRPr/>
            </a:lvl2pPr>
            <a:lvl3pPr indent="-396620" lvl="2" marL="1371600" algn="l">
              <a:lnSpc>
                <a:spcPct val="150000"/>
              </a:lnSpc>
              <a:spcBef>
                <a:spcPts val="601"/>
              </a:spcBef>
              <a:spcAft>
                <a:spcPts val="0"/>
              </a:spcAft>
              <a:buSzPts val="2646"/>
              <a:buChar char="‒"/>
              <a:defRPr/>
            </a:lvl3pPr>
            <a:lvl4pPr indent="-396620" lvl="3" marL="1828800" algn="l">
              <a:lnSpc>
                <a:spcPct val="150000"/>
              </a:lnSpc>
              <a:spcBef>
                <a:spcPts val="601"/>
              </a:spcBef>
              <a:spcAft>
                <a:spcPts val="0"/>
              </a:spcAft>
              <a:buSzPts val="2646"/>
              <a:buChar char="•"/>
              <a:defRPr/>
            </a:lvl4pPr>
            <a:lvl5pPr indent="-396620" lvl="4" marL="2286000" algn="l">
              <a:lnSpc>
                <a:spcPct val="150000"/>
              </a:lnSpc>
              <a:spcBef>
                <a:spcPts val="601"/>
              </a:spcBef>
              <a:spcAft>
                <a:spcPts val="0"/>
              </a:spcAft>
              <a:buSzPts val="2646"/>
              <a:buChar char="•"/>
              <a:defRPr/>
            </a:lvl5pPr>
            <a:lvl6pPr indent="-396620" lvl="5" marL="2743200" algn="l">
              <a:lnSpc>
                <a:spcPct val="121000"/>
              </a:lnSpc>
              <a:spcBef>
                <a:spcPts val="1200"/>
              </a:spcBef>
              <a:spcAft>
                <a:spcPts val="0"/>
              </a:spcAft>
              <a:buSzPts val="2646"/>
              <a:buChar char="•"/>
              <a:defRPr/>
            </a:lvl6pPr>
            <a:lvl7pPr indent="-396620" lvl="6" marL="3200400" algn="l">
              <a:lnSpc>
                <a:spcPct val="121000"/>
              </a:lnSpc>
              <a:spcBef>
                <a:spcPts val="1200"/>
              </a:spcBef>
              <a:spcAft>
                <a:spcPts val="0"/>
              </a:spcAft>
              <a:buSzPts val="2646"/>
              <a:buChar char="•"/>
              <a:defRPr/>
            </a:lvl7pPr>
            <a:lvl8pPr indent="-396621" lvl="7" marL="3657600" algn="l">
              <a:lnSpc>
                <a:spcPct val="121000"/>
              </a:lnSpc>
              <a:spcBef>
                <a:spcPts val="1200"/>
              </a:spcBef>
              <a:spcAft>
                <a:spcPts val="0"/>
              </a:spcAft>
              <a:buSzPts val="2646"/>
              <a:buChar char="•"/>
              <a:defRPr/>
            </a:lvl8pPr>
            <a:lvl9pPr indent="-396621" lvl="8" marL="4114800" algn="l">
              <a:lnSpc>
                <a:spcPct val="121000"/>
              </a:lnSpc>
              <a:spcBef>
                <a:spcPts val="1200"/>
              </a:spcBef>
              <a:spcAft>
                <a:spcPts val="0"/>
              </a:spcAft>
              <a:buSzPts val="2646"/>
              <a:buChar char="•"/>
              <a:defRPr/>
            </a:lvl9pPr>
          </a:lstStyle>
          <a:p/>
        </p:txBody>
      </p:sp>
      <p:sp>
        <p:nvSpPr>
          <p:cNvPr id="104" name="Google Shape;104;p16"/>
          <p:cNvSpPr txBox="1"/>
          <p:nvPr>
            <p:ph type="title"/>
          </p:nvPr>
        </p:nvSpPr>
        <p:spPr>
          <a:xfrm>
            <a:off x="914400" y="685800"/>
            <a:ext cx="14429100" cy="557700"/>
          </a:xfrm>
          <a:prstGeom prst="rect">
            <a:avLst/>
          </a:prstGeom>
          <a:noFill/>
          <a:ln>
            <a:noFill/>
          </a:ln>
        </p:spPr>
        <p:txBody>
          <a:bodyPr anchorCtr="0" anchor="ctr" bIns="36000" lIns="36000" spcFirstLastPara="1" rIns="36000" wrap="square" tIns="36000">
            <a:noAutofit/>
          </a:bodyPr>
          <a:lstStyle>
            <a:lvl1pPr lvl="0" algn="l">
              <a:lnSpc>
                <a:spcPct val="100000"/>
              </a:lnSpc>
              <a:spcBef>
                <a:spcPts val="0"/>
              </a:spcBef>
              <a:spcAft>
                <a:spcPts val="0"/>
              </a:spcAft>
              <a:buClr>
                <a:schemeClr val="dk2"/>
              </a:buClr>
              <a:buSzPts val="3200"/>
              <a:buFont typeface="Open Sans Light"/>
              <a:buNone/>
              <a:defRPr b="0" sz="3200">
                <a:solidFill>
                  <a:schemeClr val="dk2"/>
                </a:solidFill>
                <a:latin typeface="Open Sans Light"/>
                <a:ea typeface="Open Sans Light"/>
                <a:cs typeface="Open Sans Light"/>
                <a:sym typeface="Open Sans Light"/>
              </a:defRPr>
            </a:lvl1pPr>
            <a:lvl2pPr lvl="1" algn="l">
              <a:lnSpc>
                <a:spcPct val="100000"/>
              </a:lnSpc>
              <a:spcBef>
                <a:spcPts val="0"/>
              </a:spcBef>
              <a:spcAft>
                <a:spcPts val="0"/>
              </a:spcAft>
              <a:buClr>
                <a:srgbClr val="FF5A00"/>
              </a:buClr>
              <a:buSzPts val="1800"/>
              <a:buNone/>
              <a:defRPr/>
            </a:lvl2pPr>
            <a:lvl3pPr lvl="2" algn="l">
              <a:lnSpc>
                <a:spcPct val="100000"/>
              </a:lnSpc>
              <a:spcBef>
                <a:spcPts val="0"/>
              </a:spcBef>
              <a:spcAft>
                <a:spcPts val="0"/>
              </a:spcAft>
              <a:buClr>
                <a:srgbClr val="FF5A00"/>
              </a:buClr>
              <a:buSzPts val="1800"/>
              <a:buNone/>
              <a:defRPr/>
            </a:lvl3pPr>
            <a:lvl4pPr lvl="3" algn="l">
              <a:lnSpc>
                <a:spcPct val="100000"/>
              </a:lnSpc>
              <a:spcBef>
                <a:spcPts val="0"/>
              </a:spcBef>
              <a:spcAft>
                <a:spcPts val="0"/>
              </a:spcAft>
              <a:buClr>
                <a:srgbClr val="FF5A00"/>
              </a:buClr>
              <a:buSzPts val="1800"/>
              <a:buNone/>
              <a:defRPr/>
            </a:lvl4pPr>
            <a:lvl5pPr lvl="4" algn="l">
              <a:lnSpc>
                <a:spcPct val="100000"/>
              </a:lnSpc>
              <a:spcBef>
                <a:spcPts val="0"/>
              </a:spcBef>
              <a:spcAft>
                <a:spcPts val="0"/>
              </a:spcAft>
              <a:buClr>
                <a:srgbClr val="FF5A00"/>
              </a:buClr>
              <a:buSzPts val="1800"/>
              <a:buNone/>
              <a:defRPr/>
            </a:lvl5pPr>
            <a:lvl6pPr lvl="5" algn="l">
              <a:lnSpc>
                <a:spcPct val="100000"/>
              </a:lnSpc>
              <a:spcBef>
                <a:spcPts val="0"/>
              </a:spcBef>
              <a:spcAft>
                <a:spcPts val="0"/>
              </a:spcAft>
              <a:buClr>
                <a:srgbClr val="FF5A00"/>
              </a:buClr>
              <a:buSzPts val="1800"/>
              <a:buNone/>
              <a:defRPr/>
            </a:lvl6pPr>
            <a:lvl7pPr lvl="6" algn="l">
              <a:lnSpc>
                <a:spcPct val="100000"/>
              </a:lnSpc>
              <a:spcBef>
                <a:spcPts val="0"/>
              </a:spcBef>
              <a:spcAft>
                <a:spcPts val="0"/>
              </a:spcAft>
              <a:buClr>
                <a:srgbClr val="FF5A00"/>
              </a:buClr>
              <a:buSzPts val="1800"/>
              <a:buNone/>
              <a:defRPr/>
            </a:lvl7pPr>
            <a:lvl8pPr lvl="7" algn="l">
              <a:lnSpc>
                <a:spcPct val="100000"/>
              </a:lnSpc>
              <a:spcBef>
                <a:spcPts val="0"/>
              </a:spcBef>
              <a:spcAft>
                <a:spcPts val="0"/>
              </a:spcAft>
              <a:buClr>
                <a:srgbClr val="FF5A00"/>
              </a:buClr>
              <a:buSzPts val="1800"/>
              <a:buNone/>
              <a:defRPr/>
            </a:lvl8pPr>
            <a:lvl9pPr lvl="8" algn="l">
              <a:lnSpc>
                <a:spcPct val="100000"/>
              </a:lnSpc>
              <a:spcBef>
                <a:spcPts val="0"/>
              </a:spcBef>
              <a:spcAft>
                <a:spcPts val="0"/>
              </a:spcAft>
              <a:buClr>
                <a:srgbClr val="FF5A00"/>
              </a:buClr>
              <a:buSzPts val="1800"/>
              <a:buNone/>
              <a:defRPr/>
            </a:lvl9pPr>
          </a:lstStyle>
          <a:p/>
        </p:txBody>
      </p:sp>
      <p:sp>
        <p:nvSpPr>
          <p:cNvPr id="105" name="Google Shape;105;p16"/>
          <p:cNvSpPr txBox="1"/>
          <p:nvPr>
            <p:ph idx="4" type="body"/>
          </p:nvPr>
        </p:nvSpPr>
        <p:spPr>
          <a:xfrm>
            <a:off x="827088" y="8645452"/>
            <a:ext cx="8128000" cy="287338"/>
          </a:xfrm>
          <a:prstGeom prst="rect">
            <a:avLst/>
          </a:prstGeom>
          <a:noFill/>
          <a:ln>
            <a:noFill/>
          </a:ln>
        </p:spPr>
        <p:txBody>
          <a:bodyPr anchorCtr="0" anchor="t" bIns="36000" lIns="36000" spcFirstLastPara="1" rIns="36000" wrap="square" tIns="36000">
            <a:noAutofit/>
          </a:bodyPr>
          <a:lstStyle>
            <a:lvl1pPr indent="-228600" lvl="0" marL="457200" algn="l">
              <a:lnSpc>
                <a:spcPct val="150000"/>
              </a:lnSpc>
              <a:spcBef>
                <a:spcPts val="0"/>
              </a:spcBef>
              <a:spcAft>
                <a:spcPts val="0"/>
              </a:spcAft>
              <a:buSzPts val="1764"/>
              <a:buFont typeface="Open Sans Light"/>
              <a:buNone/>
              <a:defRPr sz="1200"/>
            </a:lvl1pPr>
            <a:lvl2pPr indent="-340614" lvl="1" marL="914400" algn="l">
              <a:lnSpc>
                <a:spcPct val="150000"/>
              </a:lnSpc>
              <a:spcBef>
                <a:spcPts val="601"/>
              </a:spcBef>
              <a:spcAft>
                <a:spcPts val="0"/>
              </a:spcAft>
              <a:buSzPts val="1764"/>
              <a:buFont typeface="Open Sans Light"/>
              <a:buChar char="•"/>
              <a:defRPr sz="1200"/>
            </a:lvl2pPr>
            <a:lvl3pPr indent="-340614" lvl="2" marL="1371600" algn="l">
              <a:lnSpc>
                <a:spcPct val="150000"/>
              </a:lnSpc>
              <a:spcBef>
                <a:spcPts val="601"/>
              </a:spcBef>
              <a:spcAft>
                <a:spcPts val="0"/>
              </a:spcAft>
              <a:buSzPts val="1764"/>
              <a:buChar char="‒"/>
              <a:defRPr sz="1200"/>
            </a:lvl3pPr>
            <a:lvl4pPr indent="-340614" lvl="3" marL="1828800" algn="l">
              <a:lnSpc>
                <a:spcPct val="150000"/>
              </a:lnSpc>
              <a:spcBef>
                <a:spcPts val="601"/>
              </a:spcBef>
              <a:spcAft>
                <a:spcPts val="0"/>
              </a:spcAft>
              <a:buSzPts val="1764"/>
              <a:buFont typeface="Open Sans Light"/>
              <a:buChar char="•"/>
              <a:defRPr sz="1200"/>
            </a:lvl4pPr>
            <a:lvl5pPr indent="-340614" lvl="4" marL="2286000" algn="l">
              <a:lnSpc>
                <a:spcPct val="150000"/>
              </a:lnSpc>
              <a:spcBef>
                <a:spcPts val="601"/>
              </a:spcBef>
              <a:spcAft>
                <a:spcPts val="0"/>
              </a:spcAft>
              <a:buSzPts val="1764"/>
              <a:buFont typeface="Open Sans Light"/>
              <a:buChar char="•"/>
              <a:defRPr sz="1200"/>
            </a:lvl5pPr>
            <a:lvl6pPr indent="-396620" lvl="5" marL="2743200" algn="l">
              <a:lnSpc>
                <a:spcPct val="121000"/>
              </a:lnSpc>
              <a:spcBef>
                <a:spcPts val="1200"/>
              </a:spcBef>
              <a:spcAft>
                <a:spcPts val="0"/>
              </a:spcAft>
              <a:buSzPts val="2646"/>
              <a:buChar char="•"/>
              <a:defRPr/>
            </a:lvl6pPr>
            <a:lvl7pPr indent="-396620" lvl="6" marL="3200400" algn="l">
              <a:lnSpc>
                <a:spcPct val="121000"/>
              </a:lnSpc>
              <a:spcBef>
                <a:spcPts val="1200"/>
              </a:spcBef>
              <a:spcAft>
                <a:spcPts val="0"/>
              </a:spcAft>
              <a:buSzPts val="2646"/>
              <a:buChar char="•"/>
              <a:defRPr/>
            </a:lvl7pPr>
            <a:lvl8pPr indent="-396621" lvl="7" marL="3657600" algn="l">
              <a:lnSpc>
                <a:spcPct val="121000"/>
              </a:lnSpc>
              <a:spcBef>
                <a:spcPts val="1200"/>
              </a:spcBef>
              <a:spcAft>
                <a:spcPts val="0"/>
              </a:spcAft>
              <a:buSzPts val="2646"/>
              <a:buChar char="•"/>
              <a:defRPr/>
            </a:lvl8pPr>
            <a:lvl9pPr indent="-396621" lvl="8" marL="4114800" algn="l">
              <a:lnSpc>
                <a:spcPct val="121000"/>
              </a:lnSpc>
              <a:spcBef>
                <a:spcPts val="1200"/>
              </a:spcBef>
              <a:spcAft>
                <a:spcPts val="0"/>
              </a:spcAft>
              <a:buSzPts val="2646"/>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ykres z prawej + tekst">
  <p:cSld name="wykres z prawej + tekst">
    <p:spTree>
      <p:nvGrpSpPr>
        <p:cNvPr id="106" name="Shape 106"/>
        <p:cNvGrpSpPr/>
        <p:nvPr/>
      </p:nvGrpSpPr>
      <p:grpSpPr>
        <a:xfrm>
          <a:off x="0" y="0"/>
          <a:ext cx="0" cy="0"/>
          <a:chOff x="0" y="0"/>
          <a:chExt cx="0" cy="0"/>
        </a:xfrm>
      </p:grpSpPr>
      <p:pic>
        <p:nvPicPr>
          <p:cNvPr id="107" name="Google Shape;107;p17"/>
          <p:cNvPicPr preferRelativeResize="0"/>
          <p:nvPr/>
        </p:nvPicPr>
        <p:blipFill rotWithShape="1">
          <a:blip r:embed="rId2">
            <a:alphaModFix/>
          </a:blip>
          <a:srcRect b="0" l="0" r="0" t="0"/>
          <a:stretch/>
        </p:blipFill>
        <p:spPr>
          <a:xfrm>
            <a:off x="15156453" y="8775733"/>
            <a:ext cx="860094" cy="287998"/>
          </a:xfrm>
          <a:prstGeom prst="rect">
            <a:avLst/>
          </a:prstGeom>
          <a:noFill/>
          <a:ln>
            <a:noFill/>
          </a:ln>
        </p:spPr>
      </p:pic>
      <p:sp>
        <p:nvSpPr>
          <p:cNvPr id="108" name="Google Shape;108;p17"/>
          <p:cNvSpPr/>
          <p:nvPr>
            <p:ph idx="2" type="chart"/>
          </p:nvPr>
        </p:nvSpPr>
        <p:spPr>
          <a:xfrm>
            <a:off x="8730424" y="1892808"/>
            <a:ext cx="6806700" cy="6708300"/>
          </a:xfrm>
          <a:prstGeom prst="rect">
            <a:avLst/>
          </a:prstGeom>
          <a:noFill/>
          <a:ln>
            <a:noFill/>
          </a:ln>
        </p:spPr>
        <p:txBody>
          <a:bodyPr anchorCtr="0" anchor="t" bIns="36000" lIns="36000" spcFirstLastPara="1" rIns="36000" wrap="square" tIns="36000">
            <a:noAutofit/>
          </a:bodyPr>
          <a:lstStyle>
            <a:lvl1pPr lvl="0" marR="0" rtl="0" algn="l">
              <a:lnSpc>
                <a:spcPct val="150000"/>
              </a:lnSpc>
              <a:spcBef>
                <a:spcPts val="0"/>
              </a:spcBef>
              <a:spcAft>
                <a:spcPts val="0"/>
              </a:spcAft>
              <a:buClr>
                <a:srgbClr val="FF7100"/>
              </a:buClr>
              <a:buSzPts val="2352"/>
              <a:buFont typeface="Open Sans Light"/>
              <a:buNone/>
              <a:defRPr b="0" i="0" sz="1600" u="none" cap="none" strike="noStrike">
                <a:solidFill>
                  <a:schemeClr val="dk2"/>
                </a:solidFill>
                <a:latin typeface="Open Sans Light"/>
                <a:ea typeface="Open Sans Light"/>
                <a:cs typeface="Open Sans Light"/>
                <a:sym typeface="Open Sans Light"/>
              </a:defRPr>
            </a:lvl1pPr>
            <a:lvl2pPr lvl="1"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2pPr>
            <a:lvl3pPr lvl="2" marR="0" rtl="0" algn="l">
              <a:lnSpc>
                <a:spcPct val="150000"/>
              </a:lnSpc>
              <a:spcBef>
                <a:spcPts val="601"/>
              </a:spcBef>
              <a:spcAft>
                <a:spcPts val="0"/>
              </a:spcAft>
              <a:buClr>
                <a:srgbClr val="FF7100"/>
              </a:buClr>
              <a:buSzPts val="2352"/>
              <a:buFont typeface="Arial"/>
              <a:buChar char="‒"/>
              <a:defRPr b="0" i="0" sz="1600" u="none" cap="none" strike="noStrike">
                <a:solidFill>
                  <a:schemeClr val="dk2"/>
                </a:solidFill>
                <a:latin typeface="Open Sans Light"/>
                <a:ea typeface="Open Sans Light"/>
                <a:cs typeface="Open Sans Light"/>
                <a:sym typeface="Open Sans Light"/>
              </a:defRPr>
            </a:lvl3pPr>
            <a:lvl4pPr lvl="3"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4pPr>
            <a:lvl5pPr lvl="4"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5pPr>
            <a:lvl6pPr lvl="5"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6pPr>
            <a:lvl7pPr lvl="6"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7pPr>
            <a:lvl8pPr lvl="7"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8pPr>
            <a:lvl9pPr lvl="8"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9pPr>
          </a:lstStyle>
          <a:p/>
        </p:txBody>
      </p:sp>
      <p:sp>
        <p:nvSpPr>
          <p:cNvPr id="109" name="Google Shape;109;p17"/>
          <p:cNvSpPr txBox="1"/>
          <p:nvPr>
            <p:ph idx="1" type="body"/>
          </p:nvPr>
        </p:nvSpPr>
        <p:spPr>
          <a:xfrm>
            <a:off x="914400" y="1892808"/>
            <a:ext cx="6630900" cy="6222900"/>
          </a:xfrm>
          <a:prstGeom prst="rect">
            <a:avLst/>
          </a:prstGeom>
          <a:noFill/>
          <a:ln>
            <a:noFill/>
          </a:ln>
        </p:spPr>
        <p:txBody>
          <a:bodyPr anchorCtr="0" anchor="t" bIns="36000" lIns="36000" spcFirstLastPara="1" rIns="36000" wrap="square" tIns="36000">
            <a:noAutofit/>
          </a:bodyPr>
          <a:lstStyle>
            <a:lvl1pPr indent="-228600" lvl="0" marL="457200" marR="0" algn="l">
              <a:lnSpc>
                <a:spcPct val="130000"/>
              </a:lnSpc>
              <a:spcBef>
                <a:spcPts val="0"/>
              </a:spcBef>
              <a:spcAft>
                <a:spcPts val="0"/>
              </a:spcAft>
              <a:buClr>
                <a:schemeClr val="dk2"/>
              </a:buClr>
              <a:buSzPts val="1600"/>
              <a:buFont typeface="Open Sans Light"/>
              <a:buNone/>
              <a:defRPr sz="1600">
                <a:solidFill>
                  <a:schemeClr val="dk2"/>
                </a:solidFill>
                <a:latin typeface="Open Sans Light"/>
                <a:ea typeface="Open Sans Light"/>
                <a:cs typeface="Open Sans Light"/>
                <a:sym typeface="Open Sans Light"/>
              </a:defRPr>
            </a:lvl1pPr>
            <a:lvl2pPr indent="-396621" lvl="1" marL="914400" algn="l">
              <a:lnSpc>
                <a:spcPct val="150000"/>
              </a:lnSpc>
              <a:spcBef>
                <a:spcPts val="0"/>
              </a:spcBef>
              <a:spcAft>
                <a:spcPts val="0"/>
              </a:spcAft>
              <a:buSzPts val="2646"/>
              <a:buChar char="•"/>
              <a:defRPr/>
            </a:lvl2pPr>
            <a:lvl3pPr indent="-396620" lvl="2" marL="1371600" algn="l">
              <a:lnSpc>
                <a:spcPct val="150000"/>
              </a:lnSpc>
              <a:spcBef>
                <a:spcPts val="601"/>
              </a:spcBef>
              <a:spcAft>
                <a:spcPts val="0"/>
              </a:spcAft>
              <a:buSzPts val="2646"/>
              <a:buChar char="‒"/>
              <a:defRPr/>
            </a:lvl3pPr>
            <a:lvl4pPr indent="-396620" lvl="3" marL="1828800" algn="l">
              <a:lnSpc>
                <a:spcPct val="150000"/>
              </a:lnSpc>
              <a:spcBef>
                <a:spcPts val="601"/>
              </a:spcBef>
              <a:spcAft>
                <a:spcPts val="0"/>
              </a:spcAft>
              <a:buSzPts val="2646"/>
              <a:buChar char="•"/>
              <a:defRPr/>
            </a:lvl4pPr>
            <a:lvl5pPr indent="-396620" lvl="4" marL="2286000" algn="l">
              <a:lnSpc>
                <a:spcPct val="150000"/>
              </a:lnSpc>
              <a:spcBef>
                <a:spcPts val="601"/>
              </a:spcBef>
              <a:spcAft>
                <a:spcPts val="0"/>
              </a:spcAft>
              <a:buSzPts val="2646"/>
              <a:buChar char="•"/>
              <a:defRPr/>
            </a:lvl5pPr>
            <a:lvl6pPr indent="-396620" lvl="5" marL="2743200" algn="l">
              <a:lnSpc>
                <a:spcPct val="121000"/>
              </a:lnSpc>
              <a:spcBef>
                <a:spcPts val="1200"/>
              </a:spcBef>
              <a:spcAft>
                <a:spcPts val="0"/>
              </a:spcAft>
              <a:buSzPts val="2646"/>
              <a:buChar char="•"/>
              <a:defRPr/>
            </a:lvl6pPr>
            <a:lvl7pPr indent="-396620" lvl="6" marL="3200400" algn="l">
              <a:lnSpc>
                <a:spcPct val="121000"/>
              </a:lnSpc>
              <a:spcBef>
                <a:spcPts val="1200"/>
              </a:spcBef>
              <a:spcAft>
                <a:spcPts val="0"/>
              </a:spcAft>
              <a:buSzPts val="2646"/>
              <a:buChar char="•"/>
              <a:defRPr/>
            </a:lvl7pPr>
            <a:lvl8pPr indent="-396621" lvl="7" marL="3657600" algn="l">
              <a:lnSpc>
                <a:spcPct val="121000"/>
              </a:lnSpc>
              <a:spcBef>
                <a:spcPts val="1200"/>
              </a:spcBef>
              <a:spcAft>
                <a:spcPts val="0"/>
              </a:spcAft>
              <a:buSzPts val="2646"/>
              <a:buChar char="•"/>
              <a:defRPr/>
            </a:lvl8pPr>
            <a:lvl9pPr indent="-396621" lvl="8" marL="4114800" algn="l">
              <a:lnSpc>
                <a:spcPct val="121000"/>
              </a:lnSpc>
              <a:spcBef>
                <a:spcPts val="1200"/>
              </a:spcBef>
              <a:spcAft>
                <a:spcPts val="0"/>
              </a:spcAft>
              <a:buSzPts val="2646"/>
              <a:buChar char="•"/>
              <a:defRPr/>
            </a:lvl9pPr>
          </a:lstStyle>
          <a:p/>
        </p:txBody>
      </p:sp>
      <p:grpSp>
        <p:nvGrpSpPr>
          <p:cNvPr id="110" name="Google Shape;110;p17"/>
          <p:cNvGrpSpPr/>
          <p:nvPr/>
        </p:nvGrpSpPr>
        <p:grpSpPr>
          <a:xfrm flipH="1">
            <a:off x="7866128" y="2368104"/>
            <a:ext cx="210880" cy="5081286"/>
            <a:chOff x="8074814" y="2384385"/>
            <a:chExt cx="210880" cy="5081286"/>
          </a:xfrm>
        </p:grpSpPr>
        <p:cxnSp>
          <p:nvCxnSpPr>
            <p:cNvPr id="111" name="Google Shape;111;p17"/>
            <p:cNvCxnSpPr/>
            <p:nvPr/>
          </p:nvCxnSpPr>
          <p:spPr>
            <a:xfrm flipH="1">
              <a:off x="8074814" y="5098051"/>
              <a:ext cx="10634" cy="2367620"/>
            </a:xfrm>
            <a:prstGeom prst="straightConnector1">
              <a:avLst/>
            </a:prstGeom>
            <a:solidFill>
              <a:schemeClr val="lt1"/>
            </a:solidFill>
            <a:ln cap="flat" cmpd="sng" w="12700">
              <a:solidFill>
                <a:schemeClr val="lt1"/>
              </a:solidFill>
              <a:prstDash val="solid"/>
              <a:miter lim="800000"/>
              <a:headEnd len="sm" w="sm" type="none"/>
              <a:tailEnd len="sm" w="sm" type="none"/>
            </a:ln>
          </p:spPr>
        </p:cxnSp>
        <p:cxnSp>
          <p:nvCxnSpPr>
            <p:cNvPr id="112" name="Google Shape;112;p17"/>
            <p:cNvCxnSpPr/>
            <p:nvPr/>
          </p:nvCxnSpPr>
          <p:spPr>
            <a:xfrm rot="2657520">
              <a:off x="8050084" y="4807205"/>
              <a:ext cx="274637" cy="0"/>
            </a:xfrm>
            <a:prstGeom prst="straightConnector1">
              <a:avLst/>
            </a:prstGeom>
            <a:solidFill>
              <a:schemeClr val="lt1"/>
            </a:solidFill>
            <a:ln cap="flat" cmpd="sng" w="12700">
              <a:solidFill>
                <a:schemeClr val="lt1"/>
              </a:solidFill>
              <a:prstDash val="solid"/>
              <a:miter lim="800000"/>
              <a:headEnd len="sm" w="sm" type="none"/>
              <a:tailEnd len="sm" w="sm" type="none"/>
            </a:ln>
          </p:spPr>
        </p:cxnSp>
        <p:cxnSp>
          <p:nvCxnSpPr>
            <p:cNvPr id="113" name="Google Shape;113;p17"/>
            <p:cNvCxnSpPr/>
            <p:nvPr/>
          </p:nvCxnSpPr>
          <p:spPr>
            <a:xfrm rot="10800000">
              <a:off x="8180254" y="4864345"/>
              <a:ext cx="0" cy="274638"/>
            </a:xfrm>
            <a:prstGeom prst="straightConnector1">
              <a:avLst/>
            </a:prstGeom>
            <a:solidFill>
              <a:schemeClr val="lt1"/>
            </a:solidFill>
            <a:ln cap="flat" cmpd="sng" w="12700">
              <a:solidFill>
                <a:schemeClr val="lt1"/>
              </a:solidFill>
              <a:prstDash val="solid"/>
              <a:miter lim="800000"/>
              <a:headEnd len="sm" w="sm" type="none"/>
              <a:tailEnd len="sm" w="sm" type="none"/>
            </a:ln>
          </p:spPr>
        </p:cxnSp>
        <p:cxnSp>
          <p:nvCxnSpPr>
            <p:cNvPr id="114" name="Google Shape;114;p17"/>
            <p:cNvCxnSpPr/>
            <p:nvPr/>
          </p:nvCxnSpPr>
          <p:spPr>
            <a:xfrm flipH="1">
              <a:off x="8084362" y="2384385"/>
              <a:ext cx="4749" cy="2326928"/>
            </a:xfrm>
            <a:prstGeom prst="straightConnector1">
              <a:avLst/>
            </a:prstGeom>
            <a:solidFill>
              <a:schemeClr val="lt1"/>
            </a:solidFill>
            <a:ln cap="flat" cmpd="sng" w="12700">
              <a:solidFill>
                <a:schemeClr val="lt1"/>
              </a:solidFill>
              <a:prstDash val="solid"/>
              <a:miter lim="800000"/>
              <a:headEnd len="sm" w="sm" type="none"/>
              <a:tailEnd len="sm" w="sm" type="none"/>
            </a:ln>
          </p:spPr>
        </p:cxnSp>
      </p:grpSp>
      <p:sp>
        <p:nvSpPr>
          <p:cNvPr id="115" name="Google Shape;115;p17"/>
          <p:cNvSpPr txBox="1"/>
          <p:nvPr>
            <p:ph idx="12" type="sldNum"/>
          </p:nvPr>
        </p:nvSpPr>
        <p:spPr>
          <a:xfrm>
            <a:off x="15514806" y="139700"/>
            <a:ext cx="458932" cy="3175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1pPr>
            <a:lvl2pPr indent="0" lvl="1"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2pPr>
            <a:lvl3pPr indent="0" lvl="2"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3pPr>
            <a:lvl4pPr indent="0" lvl="3"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4pPr>
            <a:lvl5pPr indent="0" lvl="4"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5pPr>
            <a:lvl6pPr indent="0" lvl="5"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6pPr>
            <a:lvl7pPr indent="0" lvl="6"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7pPr>
            <a:lvl8pPr indent="0" lvl="7"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8pPr>
            <a:lvl9pPr indent="0" lvl="8"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US"/>
              <a:t>‹#›</a:t>
            </a:fld>
            <a:endParaRPr/>
          </a:p>
        </p:txBody>
      </p:sp>
      <p:sp>
        <p:nvSpPr>
          <p:cNvPr id="116" name="Google Shape;116;p17"/>
          <p:cNvSpPr txBox="1"/>
          <p:nvPr>
            <p:ph type="title"/>
          </p:nvPr>
        </p:nvSpPr>
        <p:spPr>
          <a:xfrm>
            <a:off x="914400" y="685800"/>
            <a:ext cx="14429100" cy="557700"/>
          </a:xfrm>
          <a:prstGeom prst="rect">
            <a:avLst/>
          </a:prstGeom>
          <a:noFill/>
          <a:ln>
            <a:noFill/>
          </a:ln>
        </p:spPr>
        <p:txBody>
          <a:bodyPr anchorCtr="0" anchor="ctr" bIns="36000" lIns="36000" spcFirstLastPara="1" rIns="36000" wrap="square" tIns="36000">
            <a:noAutofit/>
          </a:bodyPr>
          <a:lstStyle>
            <a:lvl1pPr lvl="0" algn="l">
              <a:lnSpc>
                <a:spcPct val="100000"/>
              </a:lnSpc>
              <a:spcBef>
                <a:spcPts val="0"/>
              </a:spcBef>
              <a:spcAft>
                <a:spcPts val="0"/>
              </a:spcAft>
              <a:buClr>
                <a:schemeClr val="dk2"/>
              </a:buClr>
              <a:buSzPts val="3200"/>
              <a:buFont typeface="Open Sans Light"/>
              <a:buNone/>
              <a:defRPr b="0" sz="3200">
                <a:solidFill>
                  <a:schemeClr val="dk2"/>
                </a:solidFill>
                <a:latin typeface="Open Sans Light"/>
                <a:ea typeface="Open Sans Light"/>
                <a:cs typeface="Open Sans Light"/>
                <a:sym typeface="Open Sans Light"/>
              </a:defRPr>
            </a:lvl1pPr>
            <a:lvl2pPr lvl="1" algn="l">
              <a:lnSpc>
                <a:spcPct val="100000"/>
              </a:lnSpc>
              <a:spcBef>
                <a:spcPts val="0"/>
              </a:spcBef>
              <a:spcAft>
                <a:spcPts val="0"/>
              </a:spcAft>
              <a:buClr>
                <a:srgbClr val="FF5A00"/>
              </a:buClr>
              <a:buSzPts val="1800"/>
              <a:buNone/>
              <a:defRPr/>
            </a:lvl2pPr>
            <a:lvl3pPr lvl="2" algn="l">
              <a:lnSpc>
                <a:spcPct val="100000"/>
              </a:lnSpc>
              <a:spcBef>
                <a:spcPts val="0"/>
              </a:spcBef>
              <a:spcAft>
                <a:spcPts val="0"/>
              </a:spcAft>
              <a:buClr>
                <a:srgbClr val="FF5A00"/>
              </a:buClr>
              <a:buSzPts val="1800"/>
              <a:buNone/>
              <a:defRPr/>
            </a:lvl3pPr>
            <a:lvl4pPr lvl="3" algn="l">
              <a:lnSpc>
                <a:spcPct val="100000"/>
              </a:lnSpc>
              <a:spcBef>
                <a:spcPts val="0"/>
              </a:spcBef>
              <a:spcAft>
                <a:spcPts val="0"/>
              </a:spcAft>
              <a:buClr>
                <a:srgbClr val="FF5A00"/>
              </a:buClr>
              <a:buSzPts val="1800"/>
              <a:buNone/>
              <a:defRPr/>
            </a:lvl4pPr>
            <a:lvl5pPr lvl="4" algn="l">
              <a:lnSpc>
                <a:spcPct val="100000"/>
              </a:lnSpc>
              <a:spcBef>
                <a:spcPts val="0"/>
              </a:spcBef>
              <a:spcAft>
                <a:spcPts val="0"/>
              </a:spcAft>
              <a:buClr>
                <a:srgbClr val="FF5A00"/>
              </a:buClr>
              <a:buSzPts val="1800"/>
              <a:buNone/>
              <a:defRPr/>
            </a:lvl5pPr>
            <a:lvl6pPr lvl="5" algn="l">
              <a:lnSpc>
                <a:spcPct val="100000"/>
              </a:lnSpc>
              <a:spcBef>
                <a:spcPts val="0"/>
              </a:spcBef>
              <a:spcAft>
                <a:spcPts val="0"/>
              </a:spcAft>
              <a:buClr>
                <a:srgbClr val="FF5A00"/>
              </a:buClr>
              <a:buSzPts val="1800"/>
              <a:buNone/>
              <a:defRPr/>
            </a:lvl6pPr>
            <a:lvl7pPr lvl="6" algn="l">
              <a:lnSpc>
                <a:spcPct val="100000"/>
              </a:lnSpc>
              <a:spcBef>
                <a:spcPts val="0"/>
              </a:spcBef>
              <a:spcAft>
                <a:spcPts val="0"/>
              </a:spcAft>
              <a:buClr>
                <a:srgbClr val="FF5A00"/>
              </a:buClr>
              <a:buSzPts val="1800"/>
              <a:buNone/>
              <a:defRPr/>
            </a:lvl7pPr>
            <a:lvl8pPr lvl="7" algn="l">
              <a:lnSpc>
                <a:spcPct val="100000"/>
              </a:lnSpc>
              <a:spcBef>
                <a:spcPts val="0"/>
              </a:spcBef>
              <a:spcAft>
                <a:spcPts val="0"/>
              </a:spcAft>
              <a:buClr>
                <a:srgbClr val="FF5A00"/>
              </a:buClr>
              <a:buSzPts val="1800"/>
              <a:buNone/>
              <a:defRPr/>
            </a:lvl8pPr>
            <a:lvl9pPr lvl="8" algn="l">
              <a:lnSpc>
                <a:spcPct val="100000"/>
              </a:lnSpc>
              <a:spcBef>
                <a:spcPts val="0"/>
              </a:spcBef>
              <a:spcAft>
                <a:spcPts val="0"/>
              </a:spcAft>
              <a:buClr>
                <a:srgbClr val="FF5A00"/>
              </a:buClr>
              <a:buSzPts val="18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wykresy z lewej + 2 teksty">
  <p:cSld name="2 wykresy z lewej + 2 teksty">
    <p:spTree>
      <p:nvGrpSpPr>
        <p:cNvPr id="117" name="Shape 117"/>
        <p:cNvGrpSpPr/>
        <p:nvPr/>
      </p:nvGrpSpPr>
      <p:grpSpPr>
        <a:xfrm>
          <a:off x="0" y="0"/>
          <a:ext cx="0" cy="0"/>
          <a:chOff x="0" y="0"/>
          <a:chExt cx="0" cy="0"/>
        </a:xfrm>
      </p:grpSpPr>
      <p:pic>
        <p:nvPicPr>
          <p:cNvPr id="118" name="Google Shape;118;p18"/>
          <p:cNvPicPr preferRelativeResize="0"/>
          <p:nvPr/>
        </p:nvPicPr>
        <p:blipFill rotWithShape="1">
          <a:blip r:embed="rId2">
            <a:alphaModFix/>
          </a:blip>
          <a:srcRect b="0" l="0" r="0" t="0"/>
          <a:stretch/>
        </p:blipFill>
        <p:spPr>
          <a:xfrm>
            <a:off x="15156453" y="8775733"/>
            <a:ext cx="860094" cy="287998"/>
          </a:xfrm>
          <a:prstGeom prst="rect">
            <a:avLst/>
          </a:prstGeom>
          <a:noFill/>
          <a:ln>
            <a:noFill/>
          </a:ln>
        </p:spPr>
      </p:pic>
      <p:sp>
        <p:nvSpPr>
          <p:cNvPr id="119" name="Google Shape;119;p18"/>
          <p:cNvSpPr/>
          <p:nvPr>
            <p:ph idx="2" type="chart"/>
          </p:nvPr>
        </p:nvSpPr>
        <p:spPr>
          <a:xfrm>
            <a:off x="914400" y="1892808"/>
            <a:ext cx="6806700" cy="2942400"/>
          </a:xfrm>
          <a:prstGeom prst="rect">
            <a:avLst/>
          </a:prstGeom>
          <a:noFill/>
          <a:ln>
            <a:noFill/>
          </a:ln>
        </p:spPr>
        <p:txBody>
          <a:bodyPr anchorCtr="0" anchor="t" bIns="36000" lIns="36000" spcFirstLastPara="1" rIns="36000" wrap="square" tIns="36000">
            <a:noAutofit/>
          </a:bodyPr>
          <a:lstStyle>
            <a:lvl1pPr lvl="0" marR="0" rtl="0" algn="l">
              <a:lnSpc>
                <a:spcPct val="150000"/>
              </a:lnSpc>
              <a:spcBef>
                <a:spcPts val="0"/>
              </a:spcBef>
              <a:spcAft>
                <a:spcPts val="0"/>
              </a:spcAft>
              <a:buClr>
                <a:srgbClr val="FF7100"/>
              </a:buClr>
              <a:buSzPts val="2352"/>
              <a:buFont typeface="Open Sans Light"/>
              <a:buNone/>
              <a:defRPr b="0" i="0" sz="1600" u="none" cap="none" strike="noStrike">
                <a:solidFill>
                  <a:schemeClr val="dk2"/>
                </a:solidFill>
                <a:latin typeface="Open Sans Light"/>
                <a:ea typeface="Open Sans Light"/>
                <a:cs typeface="Open Sans Light"/>
                <a:sym typeface="Open Sans Light"/>
              </a:defRPr>
            </a:lvl1pPr>
            <a:lvl2pPr lvl="1"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2pPr>
            <a:lvl3pPr lvl="2" marR="0" rtl="0" algn="l">
              <a:lnSpc>
                <a:spcPct val="150000"/>
              </a:lnSpc>
              <a:spcBef>
                <a:spcPts val="601"/>
              </a:spcBef>
              <a:spcAft>
                <a:spcPts val="0"/>
              </a:spcAft>
              <a:buClr>
                <a:srgbClr val="FF7100"/>
              </a:buClr>
              <a:buSzPts val="2352"/>
              <a:buFont typeface="Arial"/>
              <a:buChar char="‒"/>
              <a:defRPr b="0" i="0" sz="1600" u="none" cap="none" strike="noStrike">
                <a:solidFill>
                  <a:schemeClr val="dk2"/>
                </a:solidFill>
                <a:latin typeface="Open Sans Light"/>
                <a:ea typeface="Open Sans Light"/>
                <a:cs typeface="Open Sans Light"/>
                <a:sym typeface="Open Sans Light"/>
              </a:defRPr>
            </a:lvl3pPr>
            <a:lvl4pPr lvl="3"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4pPr>
            <a:lvl5pPr lvl="4"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5pPr>
            <a:lvl6pPr lvl="5"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6pPr>
            <a:lvl7pPr lvl="6"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7pPr>
            <a:lvl8pPr lvl="7"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8pPr>
            <a:lvl9pPr lvl="8"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9pPr>
          </a:lstStyle>
          <a:p/>
        </p:txBody>
      </p:sp>
      <p:sp>
        <p:nvSpPr>
          <p:cNvPr id="120" name="Google Shape;120;p18"/>
          <p:cNvSpPr txBox="1"/>
          <p:nvPr>
            <p:ph idx="1" type="body"/>
          </p:nvPr>
        </p:nvSpPr>
        <p:spPr>
          <a:xfrm>
            <a:off x="8548291" y="1892808"/>
            <a:ext cx="6965100" cy="2957700"/>
          </a:xfrm>
          <a:prstGeom prst="rect">
            <a:avLst/>
          </a:prstGeom>
          <a:noFill/>
          <a:ln>
            <a:noFill/>
          </a:ln>
        </p:spPr>
        <p:txBody>
          <a:bodyPr anchorCtr="0" anchor="t" bIns="36000" lIns="36000" spcFirstLastPara="1" rIns="36000" wrap="square" tIns="36000">
            <a:noAutofit/>
          </a:bodyPr>
          <a:lstStyle>
            <a:lvl1pPr indent="-228600" lvl="0" marL="457200" marR="0" algn="l">
              <a:lnSpc>
                <a:spcPct val="130000"/>
              </a:lnSpc>
              <a:spcBef>
                <a:spcPts val="0"/>
              </a:spcBef>
              <a:spcAft>
                <a:spcPts val="0"/>
              </a:spcAft>
              <a:buClr>
                <a:schemeClr val="dk2"/>
              </a:buClr>
              <a:buSzPts val="1600"/>
              <a:buFont typeface="Open Sans Light"/>
              <a:buNone/>
              <a:defRPr sz="1600">
                <a:solidFill>
                  <a:schemeClr val="dk2"/>
                </a:solidFill>
                <a:latin typeface="Open Sans Light"/>
                <a:ea typeface="Open Sans Light"/>
                <a:cs typeface="Open Sans Light"/>
                <a:sym typeface="Open Sans Light"/>
              </a:defRPr>
            </a:lvl1pPr>
            <a:lvl2pPr indent="-396621" lvl="1" marL="914400" algn="l">
              <a:lnSpc>
                <a:spcPct val="150000"/>
              </a:lnSpc>
              <a:spcBef>
                <a:spcPts val="0"/>
              </a:spcBef>
              <a:spcAft>
                <a:spcPts val="0"/>
              </a:spcAft>
              <a:buSzPts val="2646"/>
              <a:buChar char="•"/>
              <a:defRPr/>
            </a:lvl2pPr>
            <a:lvl3pPr indent="-396620" lvl="2" marL="1371600" algn="l">
              <a:lnSpc>
                <a:spcPct val="150000"/>
              </a:lnSpc>
              <a:spcBef>
                <a:spcPts val="601"/>
              </a:spcBef>
              <a:spcAft>
                <a:spcPts val="0"/>
              </a:spcAft>
              <a:buSzPts val="2646"/>
              <a:buChar char="‒"/>
              <a:defRPr/>
            </a:lvl3pPr>
            <a:lvl4pPr indent="-396620" lvl="3" marL="1828800" algn="l">
              <a:lnSpc>
                <a:spcPct val="150000"/>
              </a:lnSpc>
              <a:spcBef>
                <a:spcPts val="601"/>
              </a:spcBef>
              <a:spcAft>
                <a:spcPts val="0"/>
              </a:spcAft>
              <a:buSzPts val="2646"/>
              <a:buChar char="•"/>
              <a:defRPr/>
            </a:lvl4pPr>
            <a:lvl5pPr indent="-396620" lvl="4" marL="2286000" algn="l">
              <a:lnSpc>
                <a:spcPct val="150000"/>
              </a:lnSpc>
              <a:spcBef>
                <a:spcPts val="601"/>
              </a:spcBef>
              <a:spcAft>
                <a:spcPts val="0"/>
              </a:spcAft>
              <a:buSzPts val="2646"/>
              <a:buChar char="•"/>
              <a:defRPr/>
            </a:lvl5pPr>
            <a:lvl6pPr indent="-396620" lvl="5" marL="2743200" algn="l">
              <a:lnSpc>
                <a:spcPct val="121000"/>
              </a:lnSpc>
              <a:spcBef>
                <a:spcPts val="1200"/>
              </a:spcBef>
              <a:spcAft>
                <a:spcPts val="0"/>
              </a:spcAft>
              <a:buSzPts val="2646"/>
              <a:buChar char="•"/>
              <a:defRPr/>
            </a:lvl6pPr>
            <a:lvl7pPr indent="-396620" lvl="6" marL="3200400" algn="l">
              <a:lnSpc>
                <a:spcPct val="121000"/>
              </a:lnSpc>
              <a:spcBef>
                <a:spcPts val="1200"/>
              </a:spcBef>
              <a:spcAft>
                <a:spcPts val="0"/>
              </a:spcAft>
              <a:buSzPts val="2646"/>
              <a:buChar char="•"/>
              <a:defRPr/>
            </a:lvl7pPr>
            <a:lvl8pPr indent="-396621" lvl="7" marL="3657600" algn="l">
              <a:lnSpc>
                <a:spcPct val="121000"/>
              </a:lnSpc>
              <a:spcBef>
                <a:spcPts val="1200"/>
              </a:spcBef>
              <a:spcAft>
                <a:spcPts val="0"/>
              </a:spcAft>
              <a:buSzPts val="2646"/>
              <a:buChar char="•"/>
              <a:defRPr/>
            </a:lvl8pPr>
            <a:lvl9pPr indent="-396621" lvl="8" marL="4114800" algn="l">
              <a:lnSpc>
                <a:spcPct val="121000"/>
              </a:lnSpc>
              <a:spcBef>
                <a:spcPts val="1200"/>
              </a:spcBef>
              <a:spcAft>
                <a:spcPts val="0"/>
              </a:spcAft>
              <a:buSzPts val="2646"/>
              <a:buChar char="•"/>
              <a:defRPr/>
            </a:lvl9pPr>
          </a:lstStyle>
          <a:p/>
        </p:txBody>
      </p:sp>
      <p:sp>
        <p:nvSpPr>
          <p:cNvPr id="121" name="Google Shape;121;p18"/>
          <p:cNvSpPr/>
          <p:nvPr>
            <p:ph idx="3" type="chart"/>
          </p:nvPr>
        </p:nvSpPr>
        <p:spPr>
          <a:xfrm>
            <a:off x="914400" y="5166760"/>
            <a:ext cx="6806700" cy="2942400"/>
          </a:xfrm>
          <a:prstGeom prst="rect">
            <a:avLst/>
          </a:prstGeom>
          <a:noFill/>
          <a:ln>
            <a:noFill/>
          </a:ln>
        </p:spPr>
        <p:txBody>
          <a:bodyPr anchorCtr="0" anchor="t" bIns="36000" lIns="36000" spcFirstLastPara="1" rIns="36000" wrap="square" tIns="36000">
            <a:noAutofit/>
          </a:bodyPr>
          <a:lstStyle>
            <a:lvl1pPr lvl="0" marR="0" rtl="0" algn="l">
              <a:lnSpc>
                <a:spcPct val="150000"/>
              </a:lnSpc>
              <a:spcBef>
                <a:spcPts val="0"/>
              </a:spcBef>
              <a:spcAft>
                <a:spcPts val="0"/>
              </a:spcAft>
              <a:buClr>
                <a:srgbClr val="FF7100"/>
              </a:buClr>
              <a:buSzPts val="2352"/>
              <a:buFont typeface="Open Sans Light"/>
              <a:buNone/>
              <a:defRPr b="0" i="0" sz="1600" u="none" cap="none" strike="noStrike">
                <a:solidFill>
                  <a:schemeClr val="dk2"/>
                </a:solidFill>
                <a:latin typeface="Open Sans Light"/>
                <a:ea typeface="Open Sans Light"/>
                <a:cs typeface="Open Sans Light"/>
                <a:sym typeface="Open Sans Light"/>
              </a:defRPr>
            </a:lvl1pPr>
            <a:lvl2pPr lvl="1"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2pPr>
            <a:lvl3pPr lvl="2" marR="0" rtl="0" algn="l">
              <a:lnSpc>
                <a:spcPct val="150000"/>
              </a:lnSpc>
              <a:spcBef>
                <a:spcPts val="601"/>
              </a:spcBef>
              <a:spcAft>
                <a:spcPts val="0"/>
              </a:spcAft>
              <a:buClr>
                <a:srgbClr val="FF7100"/>
              </a:buClr>
              <a:buSzPts val="2352"/>
              <a:buFont typeface="Arial"/>
              <a:buChar char="‒"/>
              <a:defRPr b="0" i="0" sz="1600" u="none" cap="none" strike="noStrike">
                <a:solidFill>
                  <a:schemeClr val="dk2"/>
                </a:solidFill>
                <a:latin typeface="Open Sans Light"/>
                <a:ea typeface="Open Sans Light"/>
                <a:cs typeface="Open Sans Light"/>
                <a:sym typeface="Open Sans Light"/>
              </a:defRPr>
            </a:lvl3pPr>
            <a:lvl4pPr lvl="3"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4pPr>
            <a:lvl5pPr lvl="4"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5pPr>
            <a:lvl6pPr lvl="5"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6pPr>
            <a:lvl7pPr lvl="6"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7pPr>
            <a:lvl8pPr lvl="7"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8pPr>
            <a:lvl9pPr lvl="8"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9pPr>
          </a:lstStyle>
          <a:p/>
        </p:txBody>
      </p:sp>
      <p:sp>
        <p:nvSpPr>
          <p:cNvPr id="122" name="Google Shape;122;p18"/>
          <p:cNvSpPr txBox="1"/>
          <p:nvPr>
            <p:ph idx="4" type="body"/>
          </p:nvPr>
        </p:nvSpPr>
        <p:spPr>
          <a:xfrm>
            <a:off x="8532009" y="5151535"/>
            <a:ext cx="6965248" cy="2957636"/>
          </a:xfrm>
          <a:prstGeom prst="rect">
            <a:avLst/>
          </a:prstGeom>
          <a:noFill/>
          <a:ln>
            <a:noFill/>
          </a:ln>
        </p:spPr>
        <p:txBody>
          <a:bodyPr anchorCtr="0" anchor="t" bIns="36000" lIns="36000" spcFirstLastPara="1" rIns="36000" wrap="square" tIns="36000">
            <a:noAutofit/>
          </a:bodyPr>
          <a:lstStyle>
            <a:lvl1pPr indent="-228600" lvl="0" marL="457200" marR="0" algn="l">
              <a:lnSpc>
                <a:spcPct val="130000"/>
              </a:lnSpc>
              <a:spcBef>
                <a:spcPts val="0"/>
              </a:spcBef>
              <a:spcAft>
                <a:spcPts val="0"/>
              </a:spcAft>
              <a:buClr>
                <a:schemeClr val="dk2"/>
              </a:buClr>
              <a:buSzPts val="1600"/>
              <a:buFont typeface="Open Sans Light"/>
              <a:buNone/>
              <a:defRPr sz="1600">
                <a:solidFill>
                  <a:schemeClr val="dk2"/>
                </a:solidFill>
                <a:latin typeface="Open Sans Light"/>
                <a:ea typeface="Open Sans Light"/>
                <a:cs typeface="Open Sans Light"/>
                <a:sym typeface="Open Sans Light"/>
              </a:defRPr>
            </a:lvl1pPr>
            <a:lvl2pPr indent="-396621" lvl="1" marL="914400" algn="l">
              <a:lnSpc>
                <a:spcPct val="150000"/>
              </a:lnSpc>
              <a:spcBef>
                <a:spcPts val="0"/>
              </a:spcBef>
              <a:spcAft>
                <a:spcPts val="0"/>
              </a:spcAft>
              <a:buSzPts val="2646"/>
              <a:buChar char="•"/>
              <a:defRPr/>
            </a:lvl2pPr>
            <a:lvl3pPr indent="-396620" lvl="2" marL="1371600" algn="l">
              <a:lnSpc>
                <a:spcPct val="150000"/>
              </a:lnSpc>
              <a:spcBef>
                <a:spcPts val="601"/>
              </a:spcBef>
              <a:spcAft>
                <a:spcPts val="0"/>
              </a:spcAft>
              <a:buSzPts val="2646"/>
              <a:buChar char="‒"/>
              <a:defRPr/>
            </a:lvl3pPr>
            <a:lvl4pPr indent="-396620" lvl="3" marL="1828800" algn="l">
              <a:lnSpc>
                <a:spcPct val="150000"/>
              </a:lnSpc>
              <a:spcBef>
                <a:spcPts val="601"/>
              </a:spcBef>
              <a:spcAft>
                <a:spcPts val="0"/>
              </a:spcAft>
              <a:buSzPts val="2646"/>
              <a:buChar char="•"/>
              <a:defRPr/>
            </a:lvl4pPr>
            <a:lvl5pPr indent="-396620" lvl="4" marL="2286000" algn="l">
              <a:lnSpc>
                <a:spcPct val="150000"/>
              </a:lnSpc>
              <a:spcBef>
                <a:spcPts val="601"/>
              </a:spcBef>
              <a:spcAft>
                <a:spcPts val="0"/>
              </a:spcAft>
              <a:buSzPts val="2646"/>
              <a:buChar char="•"/>
              <a:defRPr/>
            </a:lvl5pPr>
            <a:lvl6pPr indent="-396620" lvl="5" marL="2743200" algn="l">
              <a:lnSpc>
                <a:spcPct val="121000"/>
              </a:lnSpc>
              <a:spcBef>
                <a:spcPts val="1200"/>
              </a:spcBef>
              <a:spcAft>
                <a:spcPts val="0"/>
              </a:spcAft>
              <a:buSzPts val="2646"/>
              <a:buChar char="•"/>
              <a:defRPr/>
            </a:lvl6pPr>
            <a:lvl7pPr indent="-396620" lvl="6" marL="3200400" algn="l">
              <a:lnSpc>
                <a:spcPct val="121000"/>
              </a:lnSpc>
              <a:spcBef>
                <a:spcPts val="1200"/>
              </a:spcBef>
              <a:spcAft>
                <a:spcPts val="0"/>
              </a:spcAft>
              <a:buSzPts val="2646"/>
              <a:buChar char="•"/>
              <a:defRPr/>
            </a:lvl7pPr>
            <a:lvl8pPr indent="-396621" lvl="7" marL="3657600" algn="l">
              <a:lnSpc>
                <a:spcPct val="121000"/>
              </a:lnSpc>
              <a:spcBef>
                <a:spcPts val="1200"/>
              </a:spcBef>
              <a:spcAft>
                <a:spcPts val="0"/>
              </a:spcAft>
              <a:buSzPts val="2646"/>
              <a:buChar char="•"/>
              <a:defRPr/>
            </a:lvl8pPr>
            <a:lvl9pPr indent="-396621" lvl="8" marL="4114800" algn="l">
              <a:lnSpc>
                <a:spcPct val="121000"/>
              </a:lnSpc>
              <a:spcBef>
                <a:spcPts val="1200"/>
              </a:spcBef>
              <a:spcAft>
                <a:spcPts val="0"/>
              </a:spcAft>
              <a:buSzPts val="2646"/>
              <a:buChar char="•"/>
              <a:defRPr/>
            </a:lvl9pPr>
          </a:lstStyle>
          <a:p/>
        </p:txBody>
      </p:sp>
      <p:grpSp>
        <p:nvGrpSpPr>
          <p:cNvPr id="123" name="Google Shape;123;p18"/>
          <p:cNvGrpSpPr/>
          <p:nvPr/>
        </p:nvGrpSpPr>
        <p:grpSpPr>
          <a:xfrm>
            <a:off x="8063497" y="2378817"/>
            <a:ext cx="210880" cy="5081286"/>
            <a:chOff x="8074814" y="2384385"/>
            <a:chExt cx="210880" cy="5081286"/>
          </a:xfrm>
        </p:grpSpPr>
        <p:cxnSp>
          <p:nvCxnSpPr>
            <p:cNvPr id="124" name="Google Shape;124;p18"/>
            <p:cNvCxnSpPr/>
            <p:nvPr/>
          </p:nvCxnSpPr>
          <p:spPr>
            <a:xfrm flipH="1">
              <a:off x="8074814" y="5098051"/>
              <a:ext cx="10634" cy="2367620"/>
            </a:xfrm>
            <a:prstGeom prst="straightConnector1">
              <a:avLst/>
            </a:prstGeom>
            <a:solidFill>
              <a:schemeClr val="lt1"/>
            </a:solidFill>
            <a:ln cap="flat" cmpd="sng" w="12700">
              <a:solidFill>
                <a:schemeClr val="lt1"/>
              </a:solidFill>
              <a:prstDash val="solid"/>
              <a:miter lim="800000"/>
              <a:headEnd len="sm" w="sm" type="none"/>
              <a:tailEnd len="sm" w="sm" type="none"/>
            </a:ln>
          </p:spPr>
        </p:cxnSp>
        <p:cxnSp>
          <p:nvCxnSpPr>
            <p:cNvPr id="125" name="Google Shape;125;p18"/>
            <p:cNvCxnSpPr/>
            <p:nvPr/>
          </p:nvCxnSpPr>
          <p:spPr>
            <a:xfrm rot="2657520">
              <a:off x="8050084" y="4807205"/>
              <a:ext cx="274637" cy="0"/>
            </a:xfrm>
            <a:prstGeom prst="straightConnector1">
              <a:avLst/>
            </a:prstGeom>
            <a:solidFill>
              <a:schemeClr val="lt1"/>
            </a:solidFill>
            <a:ln cap="flat" cmpd="sng" w="12700">
              <a:solidFill>
                <a:schemeClr val="lt1"/>
              </a:solidFill>
              <a:prstDash val="solid"/>
              <a:miter lim="800000"/>
              <a:headEnd len="sm" w="sm" type="none"/>
              <a:tailEnd len="sm" w="sm" type="none"/>
            </a:ln>
          </p:spPr>
        </p:cxnSp>
        <p:cxnSp>
          <p:nvCxnSpPr>
            <p:cNvPr id="126" name="Google Shape;126;p18"/>
            <p:cNvCxnSpPr/>
            <p:nvPr/>
          </p:nvCxnSpPr>
          <p:spPr>
            <a:xfrm rot="10800000">
              <a:off x="8180254" y="4864345"/>
              <a:ext cx="0" cy="274638"/>
            </a:xfrm>
            <a:prstGeom prst="straightConnector1">
              <a:avLst/>
            </a:prstGeom>
            <a:solidFill>
              <a:schemeClr val="lt1"/>
            </a:solidFill>
            <a:ln cap="flat" cmpd="sng" w="12700">
              <a:solidFill>
                <a:schemeClr val="lt1"/>
              </a:solidFill>
              <a:prstDash val="solid"/>
              <a:miter lim="800000"/>
              <a:headEnd len="sm" w="sm" type="none"/>
              <a:tailEnd len="sm" w="sm" type="none"/>
            </a:ln>
          </p:spPr>
        </p:cxnSp>
        <p:cxnSp>
          <p:nvCxnSpPr>
            <p:cNvPr id="127" name="Google Shape;127;p18"/>
            <p:cNvCxnSpPr/>
            <p:nvPr/>
          </p:nvCxnSpPr>
          <p:spPr>
            <a:xfrm flipH="1">
              <a:off x="8084362" y="2384385"/>
              <a:ext cx="4749" cy="2326928"/>
            </a:xfrm>
            <a:prstGeom prst="straightConnector1">
              <a:avLst/>
            </a:prstGeom>
            <a:solidFill>
              <a:schemeClr val="lt1"/>
            </a:solidFill>
            <a:ln cap="flat" cmpd="sng" w="12700">
              <a:solidFill>
                <a:schemeClr val="lt1"/>
              </a:solidFill>
              <a:prstDash val="solid"/>
              <a:miter lim="800000"/>
              <a:headEnd len="sm" w="sm" type="none"/>
              <a:tailEnd len="sm" w="sm" type="none"/>
            </a:ln>
          </p:spPr>
        </p:cxnSp>
      </p:grpSp>
      <p:sp>
        <p:nvSpPr>
          <p:cNvPr id="128" name="Google Shape;128;p18"/>
          <p:cNvSpPr txBox="1"/>
          <p:nvPr>
            <p:ph idx="12" type="sldNum"/>
          </p:nvPr>
        </p:nvSpPr>
        <p:spPr>
          <a:xfrm>
            <a:off x="15514806" y="139700"/>
            <a:ext cx="458932" cy="3175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1pPr>
            <a:lvl2pPr indent="0" lvl="1"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2pPr>
            <a:lvl3pPr indent="0" lvl="2"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3pPr>
            <a:lvl4pPr indent="0" lvl="3"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4pPr>
            <a:lvl5pPr indent="0" lvl="4"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5pPr>
            <a:lvl6pPr indent="0" lvl="5"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6pPr>
            <a:lvl7pPr indent="0" lvl="6"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7pPr>
            <a:lvl8pPr indent="0" lvl="7"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8pPr>
            <a:lvl9pPr indent="0" lvl="8"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US"/>
              <a:t>‹#›</a:t>
            </a:fld>
            <a:endParaRPr/>
          </a:p>
        </p:txBody>
      </p:sp>
      <p:sp>
        <p:nvSpPr>
          <p:cNvPr id="129" name="Google Shape;129;p18"/>
          <p:cNvSpPr txBox="1"/>
          <p:nvPr>
            <p:ph idx="5" type="body"/>
          </p:nvPr>
        </p:nvSpPr>
        <p:spPr>
          <a:xfrm>
            <a:off x="10931856" y="139700"/>
            <a:ext cx="4573407" cy="317500"/>
          </a:xfrm>
          <a:prstGeom prst="rect">
            <a:avLst/>
          </a:prstGeom>
          <a:noFill/>
          <a:ln>
            <a:noFill/>
          </a:ln>
        </p:spPr>
        <p:txBody>
          <a:bodyPr anchorCtr="0" anchor="ctr" bIns="36000" lIns="36000" spcFirstLastPara="1" rIns="36000" wrap="square" tIns="36000">
            <a:noAutofit/>
          </a:bodyPr>
          <a:lstStyle>
            <a:lvl1pPr indent="-228600" lvl="0" marL="457200" algn="r">
              <a:lnSpc>
                <a:spcPct val="100000"/>
              </a:lnSpc>
              <a:spcBef>
                <a:spcPts val="0"/>
              </a:spcBef>
              <a:spcAft>
                <a:spcPts val="0"/>
              </a:spcAft>
              <a:buSzPts val="2058"/>
              <a:buFont typeface="Open Sans Light"/>
              <a:buNone/>
              <a:defRPr b="1" sz="1400">
                <a:solidFill>
                  <a:schemeClr val="dk2"/>
                </a:solidFill>
                <a:latin typeface="Open Sans Light"/>
                <a:ea typeface="Open Sans Light"/>
                <a:cs typeface="Open Sans Light"/>
                <a:sym typeface="Open Sans Light"/>
              </a:defRPr>
            </a:lvl1pPr>
            <a:lvl2pPr indent="-396621" lvl="1" marL="914400" algn="l">
              <a:lnSpc>
                <a:spcPct val="150000"/>
              </a:lnSpc>
              <a:spcBef>
                <a:spcPts val="601"/>
              </a:spcBef>
              <a:spcAft>
                <a:spcPts val="0"/>
              </a:spcAft>
              <a:buSzPts val="2646"/>
              <a:buChar char="•"/>
              <a:defRPr/>
            </a:lvl2pPr>
            <a:lvl3pPr indent="-396620" lvl="2" marL="1371600" algn="l">
              <a:lnSpc>
                <a:spcPct val="150000"/>
              </a:lnSpc>
              <a:spcBef>
                <a:spcPts val="601"/>
              </a:spcBef>
              <a:spcAft>
                <a:spcPts val="0"/>
              </a:spcAft>
              <a:buSzPts val="2646"/>
              <a:buChar char="‒"/>
              <a:defRPr/>
            </a:lvl3pPr>
            <a:lvl4pPr indent="-396620" lvl="3" marL="1828800" algn="l">
              <a:lnSpc>
                <a:spcPct val="150000"/>
              </a:lnSpc>
              <a:spcBef>
                <a:spcPts val="601"/>
              </a:spcBef>
              <a:spcAft>
                <a:spcPts val="0"/>
              </a:spcAft>
              <a:buSzPts val="2646"/>
              <a:buChar char="•"/>
              <a:defRPr/>
            </a:lvl4pPr>
            <a:lvl5pPr indent="-396620" lvl="4" marL="2286000" algn="l">
              <a:lnSpc>
                <a:spcPct val="150000"/>
              </a:lnSpc>
              <a:spcBef>
                <a:spcPts val="601"/>
              </a:spcBef>
              <a:spcAft>
                <a:spcPts val="0"/>
              </a:spcAft>
              <a:buSzPts val="2646"/>
              <a:buChar char="•"/>
              <a:defRPr/>
            </a:lvl5pPr>
            <a:lvl6pPr indent="-396620" lvl="5" marL="2743200" algn="l">
              <a:lnSpc>
                <a:spcPct val="121000"/>
              </a:lnSpc>
              <a:spcBef>
                <a:spcPts val="1200"/>
              </a:spcBef>
              <a:spcAft>
                <a:spcPts val="0"/>
              </a:spcAft>
              <a:buSzPts val="2646"/>
              <a:buChar char="•"/>
              <a:defRPr/>
            </a:lvl6pPr>
            <a:lvl7pPr indent="-396620" lvl="6" marL="3200400" algn="l">
              <a:lnSpc>
                <a:spcPct val="121000"/>
              </a:lnSpc>
              <a:spcBef>
                <a:spcPts val="1200"/>
              </a:spcBef>
              <a:spcAft>
                <a:spcPts val="0"/>
              </a:spcAft>
              <a:buSzPts val="2646"/>
              <a:buChar char="•"/>
              <a:defRPr/>
            </a:lvl7pPr>
            <a:lvl8pPr indent="-396621" lvl="7" marL="3657600" algn="l">
              <a:lnSpc>
                <a:spcPct val="121000"/>
              </a:lnSpc>
              <a:spcBef>
                <a:spcPts val="1200"/>
              </a:spcBef>
              <a:spcAft>
                <a:spcPts val="0"/>
              </a:spcAft>
              <a:buSzPts val="2646"/>
              <a:buChar char="•"/>
              <a:defRPr/>
            </a:lvl8pPr>
            <a:lvl9pPr indent="-396621" lvl="8" marL="4114800" algn="l">
              <a:lnSpc>
                <a:spcPct val="121000"/>
              </a:lnSpc>
              <a:spcBef>
                <a:spcPts val="1200"/>
              </a:spcBef>
              <a:spcAft>
                <a:spcPts val="0"/>
              </a:spcAft>
              <a:buSzPts val="2646"/>
              <a:buChar char="•"/>
              <a:defRPr/>
            </a:lvl9pPr>
          </a:lstStyle>
          <a:p/>
        </p:txBody>
      </p:sp>
      <p:sp>
        <p:nvSpPr>
          <p:cNvPr id="130" name="Google Shape;130;p18"/>
          <p:cNvSpPr txBox="1"/>
          <p:nvPr>
            <p:ph type="title"/>
          </p:nvPr>
        </p:nvSpPr>
        <p:spPr>
          <a:xfrm>
            <a:off x="914400" y="685800"/>
            <a:ext cx="14429100" cy="557700"/>
          </a:xfrm>
          <a:prstGeom prst="rect">
            <a:avLst/>
          </a:prstGeom>
          <a:noFill/>
          <a:ln>
            <a:noFill/>
          </a:ln>
        </p:spPr>
        <p:txBody>
          <a:bodyPr anchorCtr="0" anchor="ctr" bIns="36000" lIns="36000" spcFirstLastPara="1" rIns="36000" wrap="square" tIns="36000">
            <a:noAutofit/>
          </a:bodyPr>
          <a:lstStyle>
            <a:lvl1pPr lvl="0" algn="l">
              <a:lnSpc>
                <a:spcPct val="100000"/>
              </a:lnSpc>
              <a:spcBef>
                <a:spcPts val="0"/>
              </a:spcBef>
              <a:spcAft>
                <a:spcPts val="0"/>
              </a:spcAft>
              <a:buClr>
                <a:schemeClr val="dk2"/>
              </a:buClr>
              <a:buSzPts val="3200"/>
              <a:buFont typeface="Open Sans Light"/>
              <a:buNone/>
              <a:defRPr b="0" sz="3200">
                <a:solidFill>
                  <a:schemeClr val="dk2"/>
                </a:solidFill>
                <a:latin typeface="Open Sans Light"/>
                <a:ea typeface="Open Sans Light"/>
                <a:cs typeface="Open Sans Light"/>
                <a:sym typeface="Open Sans Light"/>
              </a:defRPr>
            </a:lvl1pPr>
            <a:lvl2pPr lvl="1" algn="l">
              <a:lnSpc>
                <a:spcPct val="100000"/>
              </a:lnSpc>
              <a:spcBef>
                <a:spcPts val="0"/>
              </a:spcBef>
              <a:spcAft>
                <a:spcPts val="0"/>
              </a:spcAft>
              <a:buClr>
                <a:srgbClr val="FF5A00"/>
              </a:buClr>
              <a:buSzPts val="1800"/>
              <a:buNone/>
              <a:defRPr/>
            </a:lvl2pPr>
            <a:lvl3pPr lvl="2" algn="l">
              <a:lnSpc>
                <a:spcPct val="100000"/>
              </a:lnSpc>
              <a:spcBef>
                <a:spcPts val="0"/>
              </a:spcBef>
              <a:spcAft>
                <a:spcPts val="0"/>
              </a:spcAft>
              <a:buClr>
                <a:srgbClr val="FF5A00"/>
              </a:buClr>
              <a:buSzPts val="1800"/>
              <a:buNone/>
              <a:defRPr/>
            </a:lvl3pPr>
            <a:lvl4pPr lvl="3" algn="l">
              <a:lnSpc>
                <a:spcPct val="100000"/>
              </a:lnSpc>
              <a:spcBef>
                <a:spcPts val="0"/>
              </a:spcBef>
              <a:spcAft>
                <a:spcPts val="0"/>
              </a:spcAft>
              <a:buClr>
                <a:srgbClr val="FF5A00"/>
              </a:buClr>
              <a:buSzPts val="1800"/>
              <a:buNone/>
              <a:defRPr/>
            </a:lvl4pPr>
            <a:lvl5pPr lvl="4" algn="l">
              <a:lnSpc>
                <a:spcPct val="100000"/>
              </a:lnSpc>
              <a:spcBef>
                <a:spcPts val="0"/>
              </a:spcBef>
              <a:spcAft>
                <a:spcPts val="0"/>
              </a:spcAft>
              <a:buClr>
                <a:srgbClr val="FF5A00"/>
              </a:buClr>
              <a:buSzPts val="1800"/>
              <a:buNone/>
              <a:defRPr/>
            </a:lvl5pPr>
            <a:lvl6pPr lvl="5" algn="l">
              <a:lnSpc>
                <a:spcPct val="100000"/>
              </a:lnSpc>
              <a:spcBef>
                <a:spcPts val="0"/>
              </a:spcBef>
              <a:spcAft>
                <a:spcPts val="0"/>
              </a:spcAft>
              <a:buClr>
                <a:srgbClr val="FF5A00"/>
              </a:buClr>
              <a:buSzPts val="1800"/>
              <a:buNone/>
              <a:defRPr/>
            </a:lvl6pPr>
            <a:lvl7pPr lvl="6" algn="l">
              <a:lnSpc>
                <a:spcPct val="100000"/>
              </a:lnSpc>
              <a:spcBef>
                <a:spcPts val="0"/>
              </a:spcBef>
              <a:spcAft>
                <a:spcPts val="0"/>
              </a:spcAft>
              <a:buClr>
                <a:srgbClr val="FF5A00"/>
              </a:buClr>
              <a:buSzPts val="1800"/>
              <a:buNone/>
              <a:defRPr/>
            </a:lvl7pPr>
            <a:lvl8pPr lvl="7" algn="l">
              <a:lnSpc>
                <a:spcPct val="100000"/>
              </a:lnSpc>
              <a:spcBef>
                <a:spcPts val="0"/>
              </a:spcBef>
              <a:spcAft>
                <a:spcPts val="0"/>
              </a:spcAft>
              <a:buClr>
                <a:srgbClr val="FF5A00"/>
              </a:buClr>
              <a:buSzPts val="1800"/>
              <a:buNone/>
              <a:defRPr/>
            </a:lvl8pPr>
            <a:lvl9pPr lvl="8" algn="l">
              <a:lnSpc>
                <a:spcPct val="100000"/>
              </a:lnSpc>
              <a:spcBef>
                <a:spcPts val="0"/>
              </a:spcBef>
              <a:spcAft>
                <a:spcPts val="0"/>
              </a:spcAft>
              <a:buClr>
                <a:srgbClr val="FF5A00"/>
              </a:buClr>
              <a:buSzPts val="18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wykresy z prawej + 2 teksty">
  <p:cSld name="2 wykresy z prawej + 2 teksty">
    <p:spTree>
      <p:nvGrpSpPr>
        <p:cNvPr id="131" name="Shape 131"/>
        <p:cNvGrpSpPr/>
        <p:nvPr/>
      </p:nvGrpSpPr>
      <p:grpSpPr>
        <a:xfrm>
          <a:off x="0" y="0"/>
          <a:ext cx="0" cy="0"/>
          <a:chOff x="0" y="0"/>
          <a:chExt cx="0" cy="0"/>
        </a:xfrm>
      </p:grpSpPr>
      <p:pic>
        <p:nvPicPr>
          <p:cNvPr id="132" name="Google Shape;132;p19"/>
          <p:cNvPicPr preferRelativeResize="0"/>
          <p:nvPr/>
        </p:nvPicPr>
        <p:blipFill rotWithShape="1">
          <a:blip r:embed="rId2">
            <a:alphaModFix/>
          </a:blip>
          <a:srcRect b="0" l="0" r="0" t="0"/>
          <a:stretch/>
        </p:blipFill>
        <p:spPr>
          <a:xfrm>
            <a:off x="15156453" y="8775733"/>
            <a:ext cx="860094" cy="287998"/>
          </a:xfrm>
          <a:prstGeom prst="rect">
            <a:avLst/>
          </a:prstGeom>
          <a:noFill/>
          <a:ln>
            <a:noFill/>
          </a:ln>
        </p:spPr>
      </p:pic>
      <p:sp>
        <p:nvSpPr>
          <p:cNvPr id="133" name="Google Shape;133;p19"/>
          <p:cNvSpPr/>
          <p:nvPr>
            <p:ph idx="2" type="chart"/>
          </p:nvPr>
        </p:nvSpPr>
        <p:spPr>
          <a:xfrm>
            <a:off x="8687148" y="1892808"/>
            <a:ext cx="6806700" cy="2942400"/>
          </a:xfrm>
          <a:prstGeom prst="rect">
            <a:avLst/>
          </a:prstGeom>
          <a:noFill/>
          <a:ln>
            <a:noFill/>
          </a:ln>
        </p:spPr>
        <p:txBody>
          <a:bodyPr anchorCtr="0" anchor="t" bIns="36000" lIns="36000" spcFirstLastPara="1" rIns="36000" wrap="square" tIns="36000">
            <a:noAutofit/>
          </a:bodyPr>
          <a:lstStyle>
            <a:lvl1pPr lvl="0" marR="0" rtl="0" algn="l">
              <a:lnSpc>
                <a:spcPct val="150000"/>
              </a:lnSpc>
              <a:spcBef>
                <a:spcPts val="0"/>
              </a:spcBef>
              <a:spcAft>
                <a:spcPts val="0"/>
              </a:spcAft>
              <a:buClr>
                <a:srgbClr val="FF7100"/>
              </a:buClr>
              <a:buSzPts val="2352"/>
              <a:buFont typeface="Open Sans Light"/>
              <a:buNone/>
              <a:defRPr b="0" i="0" sz="1600" u="none" cap="none" strike="noStrike">
                <a:solidFill>
                  <a:schemeClr val="dk2"/>
                </a:solidFill>
                <a:latin typeface="Open Sans Light"/>
                <a:ea typeface="Open Sans Light"/>
                <a:cs typeface="Open Sans Light"/>
                <a:sym typeface="Open Sans Light"/>
              </a:defRPr>
            </a:lvl1pPr>
            <a:lvl2pPr lvl="1"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2pPr>
            <a:lvl3pPr lvl="2" marR="0" rtl="0" algn="l">
              <a:lnSpc>
                <a:spcPct val="150000"/>
              </a:lnSpc>
              <a:spcBef>
                <a:spcPts val="601"/>
              </a:spcBef>
              <a:spcAft>
                <a:spcPts val="0"/>
              </a:spcAft>
              <a:buClr>
                <a:srgbClr val="FF7100"/>
              </a:buClr>
              <a:buSzPts val="2352"/>
              <a:buFont typeface="Arial"/>
              <a:buChar char="‒"/>
              <a:defRPr b="0" i="0" sz="1600" u="none" cap="none" strike="noStrike">
                <a:solidFill>
                  <a:schemeClr val="dk2"/>
                </a:solidFill>
                <a:latin typeface="Open Sans Light"/>
                <a:ea typeface="Open Sans Light"/>
                <a:cs typeface="Open Sans Light"/>
                <a:sym typeface="Open Sans Light"/>
              </a:defRPr>
            </a:lvl3pPr>
            <a:lvl4pPr lvl="3"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4pPr>
            <a:lvl5pPr lvl="4"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5pPr>
            <a:lvl6pPr lvl="5"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6pPr>
            <a:lvl7pPr lvl="6"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7pPr>
            <a:lvl8pPr lvl="7"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8pPr>
            <a:lvl9pPr lvl="8"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9pPr>
          </a:lstStyle>
          <a:p/>
        </p:txBody>
      </p:sp>
      <p:sp>
        <p:nvSpPr>
          <p:cNvPr id="134" name="Google Shape;134;p19"/>
          <p:cNvSpPr txBox="1"/>
          <p:nvPr>
            <p:ph idx="1" type="body"/>
          </p:nvPr>
        </p:nvSpPr>
        <p:spPr>
          <a:xfrm>
            <a:off x="914400" y="1892808"/>
            <a:ext cx="6591000" cy="2957700"/>
          </a:xfrm>
          <a:prstGeom prst="rect">
            <a:avLst/>
          </a:prstGeom>
          <a:noFill/>
          <a:ln>
            <a:noFill/>
          </a:ln>
        </p:spPr>
        <p:txBody>
          <a:bodyPr anchorCtr="0" anchor="t" bIns="36000" lIns="36000" spcFirstLastPara="1" rIns="36000" wrap="square" tIns="36000">
            <a:noAutofit/>
          </a:bodyPr>
          <a:lstStyle>
            <a:lvl1pPr indent="-228600" lvl="0" marL="457200" marR="0" algn="l">
              <a:lnSpc>
                <a:spcPct val="130000"/>
              </a:lnSpc>
              <a:spcBef>
                <a:spcPts val="0"/>
              </a:spcBef>
              <a:spcAft>
                <a:spcPts val="0"/>
              </a:spcAft>
              <a:buClr>
                <a:schemeClr val="dk2"/>
              </a:buClr>
              <a:buSzPts val="1600"/>
              <a:buFont typeface="Open Sans Light"/>
              <a:buNone/>
              <a:defRPr sz="1600">
                <a:solidFill>
                  <a:schemeClr val="dk2"/>
                </a:solidFill>
                <a:latin typeface="Open Sans Light"/>
                <a:ea typeface="Open Sans Light"/>
                <a:cs typeface="Open Sans Light"/>
                <a:sym typeface="Open Sans Light"/>
              </a:defRPr>
            </a:lvl1pPr>
            <a:lvl2pPr indent="-396621" lvl="1" marL="914400" algn="l">
              <a:lnSpc>
                <a:spcPct val="150000"/>
              </a:lnSpc>
              <a:spcBef>
                <a:spcPts val="0"/>
              </a:spcBef>
              <a:spcAft>
                <a:spcPts val="0"/>
              </a:spcAft>
              <a:buSzPts val="2646"/>
              <a:buChar char="•"/>
              <a:defRPr/>
            </a:lvl2pPr>
            <a:lvl3pPr indent="-396620" lvl="2" marL="1371600" algn="l">
              <a:lnSpc>
                <a:spcPct val="150000"/>
              </a:lnSpc>
              <a:spcBef>
                <a:spcPts val="601"/>
              </a:spcBef>
              <a:spcAft>
                <a:spcPts val="0"/>
              </a:spcAft>
              <a:buSzPts val="2646"/>
              <a:buChar char="‒"/>
              <a:defRPr/>
            </a:lvl3pPr>
            <a:lvl4pPr indent="-396620" lvl="3" marL="1828800" algn="l">
              <a:lnSpc>
                <a:spcPct val="150000"/>
              </a:lnSpc>
              <a:spcBef>
                <a:spcPts val="601"/>
              </a:spcBef>
              <a:spcAft>
                <a:spcPts val="0"/>
              </a:spcAft>
              <a:buSzPts val="2646"/>
              <a:buChar char="•"/>
              <a:defRPr/>
            </a:lvl4pPr>
            <a:lvl5pPr indent="-396620" lvl="4" marL="2286000" algn="l">
              <a:lnSpc>
                <a:spcPct val="150000"/>
              </a:lnSpc>
              <a:spcBef>
                <a:spcPts val="601"/>
              </a:spcBef>
              <a:spcAft>
                <a:spcPts val="0"/>
              </a:spcAft>
              <a:buSzPts val="2646"/>
              <a:buChar char="•"/>
              <a:defRPr/>
            </a:lvl5pPr>
            <a:lvl6pPr indent="-396620" lvl="5" marL="2743200" algn="l">
              <a:lnSpc>
                <a:spcPct val="121000"/>
              </a:lnSpc>
              <a:spcBef>
                <a:spcPts val="1200"/>
              </a:spcBef>
              <a:spcAft>
                <a:spcPts val="0"/>
              </a:spcAft>
              <a:buSzPts val="2646"/>
              <a:buChar char="•"/>
              <a:defRPr/>
            </a:lvl6pPr>
            <a:lvl7pPr indent="-396620" lvl="6" marL="3200400" algn="l">
              <a:lnSpc>
                <a:spcPct val="121000"/>
              </a:lnSpc>
              <a:spcBef>
                <a:spcPts val="1200"/>
              </a:spcBef>
              <a:spcAft>
                <a:spcPts val="0"/>
              </a:spcAft>
              <a:buSzPts val="2646"/>
              <a:buChar char="•"/>
              <a:defRPr/>
            </a:lvl7pPr>
            <a:lvl8pPr indent="-396621" lvl="7" marL="3657600" algn="l">
              <a:lnSpc>
                <a:spcPct val="121000"/>
              </a:lnSpc>
              <a:spcBef>
                <a:spcPts val="1200"/>
              </a:spcBef>
              <a:spcAft>
                <a:spcPts val="0"/>
              </a:spcAft>
              <a:buSzPts val="2646"/>
              <a:buChar char="•"/>
              <a:defRPr/>
            </a:lvl8pPr>
            <a:lvl9pPr indent="-396621" lvl="8" marL="4114800" algn="l">
              <a:lnSpc>
                <a:spcPct val="121000"/>
              </a:lnSpc>
              <a:spcBef>
                <a:spcPts val="1200"/>
              </a:spcBef>
              <a:spcAft>
                <a:spcPts val="0"/>
              </a:spcAft>
              <a:buSzPts val="2646"/>
              <a:buChar char="•"/>
              <a:defRPr/>
            </a:lvl9pPr>
          </a:lstStyle>
          <a:p/>
        </p:txBody>
      </p:sp>
      <p:sp>
        <p:nvSpPr>
          <p:cNvPr id="135" name="Google Shape;135;p19"/>
          <p:cNvSpPr/>
          <p:nvPr>
            <p:ph idx="3" type="chart"/>
          </p:nvPr>
        </p:nvSpPr>
        <p:spPr>
          <a:xfrm>
            <a:off x="8687033" y="5187605"/>
            <a:ext cx="6806848" cy="2942411"/>
          </a:xfrm>
          <a:prstGeom prst="rect">
            <a:avLst/>
          </a:prstGeom>
          <a:noFill/>
          <a:ln>
            <a:noFill/>
          </a:ln>
        </p:spPr>
        <p:txBody>
          <a:bodyPr anchorCtr="0" anchor="t" bIns="36000" lIns="36000" spcFirstLastPara="1" rIns="36000" wrap="square" tIns="36000">
            <a:noAutofit/>
          </a:bodyPr>
          <a:lstStyle>
            <a:lvl1pPr lvl="0" marR="0" rtl="0" algn="l">
              <a:lnSpc>
                <a:spcPct val="150000"/>
              </a:lnSpc>
              <a:spcBef>
                <a:spcPts val="0"/>
              </a:spcBef>
              <a:spcAft>
                <a:spcPts val="0"/>
              </a:spcAft>
              <a:buClr>
                <a:srgbClr val="FF7100"/>
              </a:buClr>
              <a:buSzPts val="2352"/>
              <a:buFont typeface="Open Sans Light"/>
              <a:buNone/>
              <a:defRPr b="0" i="0" sz="1600" u="none" cap="none" strike="noStrike">
                <a:solidFill>
                  <a:schemeClr val="dk2"/>
                </a:solidFill>
                <a:latin typeface="Open Sans Light"/>
                <a:ea typeface="Open Sans Light"/>
                <a:cs typeface="Open Sans Light"/>
                <a:sym typeface="Open Sans Light"/>
              </a:defRPr>
            </a:lvl1pPr>
            <a:lvl2pPr lvl="1"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2pPr>
            <a:lvl3pPr lvl="2" marR="0" rtl="0" algn="l">
              <a:lnSpc>
                <a:spcPct val="150000"/>
              </a:lnSpc>
              <a:spcBef>
                <a:spcPts val="601"/>
              </a:spcBef>
              <a:spcAft>
                <a:spcPts val="0"/>
              </a:spcAft>
              <a:buClr>
                <a:srgbClr val="FF7100"/>
              </a:buClr>
              <a:buSzPts val="2352"/>
              <a:buFont typeface="Arial"/>
              <a:buChar char="‒"/>
              <a:defRPr b="0" i="0" sz="1600" u="none" cap="none" strike="noStrike">
                <a:solidFill>
                  <a:schemeClr val="dk2"/>
                </a:solidFill>
                <a:latin typeface="Open Sans Light"/>
                <a:ea typeface="Open Sans Light"/>
                <a:cs typeface="Open Sans Light"/>
                <a:sym typeface="Open Sans Light"/>
              </a:defRPr>
            </a:lvl3pPr>
            <a:lvl4pPr lvl="3"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4pPr>
            <a:lvl5pPr lvl="4"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5pPr>
            <a:lvl6pPr lvl="5"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6pPr>
            <a:lvl7pPr lvl="6"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7pPr>
            <a:lvl8pPr lvl="7"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8pPr>
            <a:lvl9pPr lvl="8"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9pPr>
          </a:lstStyle>
          <a:p/>
        </p:txBody>
      </p:sp>
      <p:sp>
        <p:nvSpPr>
          <p:cNvPr id="136" name="Google Shape;136;p19"/>
          <p:cNvSpPr txBox="1"/>
          <p:nvPr>
            <p:ph idx="4" type="body"/>
          </p:nvPr>
        </p:nvSpPr>
        <p:spPr>
          <a:xfrm>
            <a:off x="914400" y="5164697"/>
            <a:ext cx="6591000" cy="2957700"/>
          </a:xfrm>
          <a:prstGeom prst="rect">
            <a:avLst/>
          </a:prstGeom>
          <a:noFill/>
          <a:ln>
            <a:noFill/>
          </a:ln>
        </p:spPr>
        <p:txBody>
          <a:bodyPr anchorCtr="0" anchor="t" bIns="36000" lIns="36000" spcFirstLastPara="1" rIns="36000" wrap="square" tIns="36000">
            <a:noAutofit/>
          </a:bodyPr>
          <a:lstStyle>
            <a:lvl1pPr indent="-228600" lvl="0" marL="457200" marR="0" algn="l">
              <a:lnSpc>
                <a:spcPct val="130000"/>
              </a:lnSpc>
              <a:spcBef>
                <a:spcPts val="0"/>
              </a:spcBef>
              <a:spcAft>
                <a:spcPts val="0"/>
              </a:spcAft>
              <a:buClr>
                <a:schemeClr val="dk2"/>
              </a:buClr>
              <a:buSzPts val="1600"/>
              <a:buFont typeface="Open Sans Light"/>
              <a:buNone/>
              <a:defRPr sz="1600">
                <a:solidFill>
                  <a:schemeClr val="dk2"/>
                </a:solidFill>
                <a:latin typeface="Open Sans Light"/>
                <a:ea typeface="Open Sans Light"/>
                <a:cs typeface="Open Sans Light"/>
                <a:sym typeface="Open Sans Light"/>
              </a:defRPr>
            </a:lvl1pPr>
            <a:lvl2pPr indent="-396621" lvl="1" marL="914400" algn="l">
              <a:lnSpc>
                <a:spcPct val="150000"/>
              </a:lnSpc>
              <a:spcBef>
                <a:spcPts val="0"/>
              </a:spcBef>
              <a:spcAft>
                <a:spcPts val="0"/>
              </a:spcAft>
              <a:buSzPts val="2646"/>
              <a:buChar char="•"/>
              <a:defRPr/>
            </a:lvl2pPr>
            <a:lvl3pPr indent="-396620" lvl="2" marL="1371600" algn="l">
              <a:lnSpc>
                <a:spcPct val="150000"/>
              </a:lnSpc>
              <a:spcBef>
                <a:spcPts val="601"/>
              </a:spcBef>
              <a:spcAft>
                <a:spcPts val="0"/>
              </a:spcAft>
              <a:buSzPts val="2646"/>
              <a:buChar char="‒"/>
              <a:defRPr/>
            </a:lvl3pPr>
            <a:lvl4pPr indent="-396620" lvl="3" marL="1828800" algn="l">
              <a:lnSpc>
                <a:spcPct val="150000"/>
              </a:lnSpc>
              <a:spcBef>
                <a:spcPts val="601"/>
              </a:spcBef>
              <a:spcAft>
                <a:spcPts val="0"/>
              </a:spcAft>
              <a:buSzPts val="2646"/>
              <a:buChar char="•"/>
              <a:defRPr/>
            </a:lvl4pPr>
            <a:lvl5pPr indent="-396620" lvl="4" marL="2286000" algn="l">
              <a:lnSpc>
                <a:spcPct val="150000"/>
              </a:lnSpc>
              <a:spcBef>
                <a:spcPts val="601"/>
              </a:spcBef>
              <a:spcAft>
                <a:spcPts val="0"/>
              </a:spcAft>
              <a:buSzPts val="2646"/>
              <a:buChar char="•"/>
              <a:defRPr/>
            </a:lvl5pPr>
            <a:lvl6pPr indent="-396620" lvl="5" marL="2743200" algn="l">
              <a:lnSpc>
                <a:spcPct val="121000"/>
              </a:lnSpc>
              <a:spcBef>
                <a:spcPts val="1200"/>
              </a:spcBef>
              <a:spcAft>
                <a:spcPts val="0"/>
              </a:spcAft>
              <a:buSzPts val="2646"/>
              <a:buChar char="•"/>
              <a:defRPr/>
            </a:lvl6pPr>
            <a:lvl7pPr indent="-396620" lvl="6" marL="3200400" algn="l">
              <a:lnSpc>
                <a:spcPct val="121000"/>
              </a:lnSpc>
              <a:spcBef>
                <a:spcPts val="1200"/>
              </a:spcBef>
              <a:spcAft>
                <a:spcPts val="0"/>
              </a:spcAft>
              <a:buSzPts val="2646"/>
              <a:buChar char="•"/>
              <a:defRPr/>
            </a:lvl7pPr>
            <a:lvl8pPr indent="-396621" lvl="7" marL="3657600" algn="l">
              <a:lnSpc>
                <a:spcPct val="121000"/>
              </a:lnSpc>
              <a:spcBef>
                <a:spcPts val="1200"/>
              </a:spcBef>
              <a:spcAft>
                <a:spcPts val="0"/>
              </a:spcAft>
              <a:buSzPts val="2646"/>
              <a:buChar char="•"/>
              <a:defRPr/>
            </a:lvl8pPr>
            <a:lvl9pPr indent="-396621" lvl="8" marL="4114800" algn="l">
              <a:lnSpc>
                <a:spcPct val="121000"/>
              </a:lnSpc>
              <a:spcBef>
                <a:spcPts val="1200"/>
              </a:spcBef>
              <a:spcAft>
                <a:spcPts val="0"/>
              </a:spcAft>
              <a:buSzPts val="2646"/>
              <a:buChar char="•"/>
              <a:defRPr/>
            </a:lvl9pPr>
          </a:lstStyle>
          <a:p/>
        </p:txBody>
      </p:sp>
      <p:sp>
        <p:nvSpPr>
          <p:cNvPr id="137" name="Google Shape;137;p19"/>
          <p:cNvSpPr txBox="1"/>
          <p:nvPr>
            <p:ph idx="12" type="sldNum"/>
          </p:nvPr>
        </p:nvSpPr>
        <p:spPr>
          <a:xfrm>
            <a:off x="15514806" y="139700"/>
            <a:ext cx="458932" cy="3175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1pPr>
            <a:lvl2pPr indent="0" lvl="1"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2pPr>
            <a:lvl3pPr indent="0" lvl="2"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3pPr>
            <a:lvl4pPr indent="0" lvl="3"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4pPr>
            <a:lvl5pPr indent="0" lvl="4"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5pPr>
            <a:lvl6pPr indent="0" lvl="5"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6pPr>
            <a:lvl7pPr indent="0" lvl="6"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7pPr>
            <a:lvl8pPr indent="0" lvl="7"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8pPr>
            <a:lvl9pPr indent="0" lvl="8"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US"/>
              <a:t>‹#›</a:t>
            </a:fld>
            <a:endParaRPr/>
          </a:p>
        </p:txBody>
      </p:sp>
      <p:sp>
        <p:nvSpPr>
          <p:cNvPr id="138" name="Google Shape;138;p19"/>
          <p:cNvSpPr txBox="1"/>
          <p:nvPr>
            <p:ph type="title"/>
          </p:nvPr>
        </p:nvSpPr>
        <p:spPr>
          <a:xfrm>
            <a:off x="914400" y="685800"/>
            <a:ext cx="14429100" cy="557700"/>
          </a:xfrm>
          <a:prstGeom prst="rect">
            <a:avLst/>
          </a:prstGeom>
          <a:noFill/>
          <a:ln>
            <a:noFill/>
          </a:ln>
        </p:spPr>
        <p:txBody>
          <a:bodyPr anchorCtr="0" anchor="ctr" bIns="36000" lIns="36000" spcFirstLastPara="1" rIns="36000" wrap="square" tIns="36000">
            <a:noAutofit/>
          </a:bodyPr>
          <a:lstStyle>
            <a:lvl1pPr lvl="0" algn="l">
              <a:lnSpc>
                <a:spcPct val="100000"/>
              </a:lnSpc>
              <a:spcBef>
                <a:spcPts val="0"/>
              </a:spcBef>
              <a:spcAft>
                <a:spcPts val="0"/>
              </a:spcAft>
              <a:buClr>
                <a:schemeClr val="dk2"/>
              </a:buClr>
              <a:buSzPts val="3200"/>
              <a:buFont typeface="Open Sans Light"/>
              <a:buNone/>
              <a:defRPr b="0" sz="3200">
                <a:solidFill>
                  <a:schemeClr val="dk2"/>
                </a:solidFill>
                <a:latin typeface="Open Sans Light"/>
                <a:ea typeface="Open Sans Light"/>
                <a:cs typeface="Open Sans Light"/>
                <a:sym typeface="Open Sans Light"/>
              </a:defRPr>
            </a:lvl1pPr>
            <a:lvl2pPr lvl="1" algn="l">
              <a:lnSpc>
                <a:spcPct val="100000"/>
              </a:lnSpc>
              <a:spcBef>
                <a:spcPts val="0"/>
              </a:spcBef>
              <a:spcAft>
                <a:spcPts val="0"/>
              </a:spcAft>
              <a:buClr>
                <a:srgbClr val="FF5A00"/>
              </a:buClr>
              <a:buSzPts val="1800"/>
              <a:buNone/>
              <a:defRPr/>
            </a:lvl2pPr>
            <a:lvl3pPr lvl="2" algn="l">
              <a:lnSpc>
                <a:spcPct val="100000"/>
              </a:lnSpc>
              <a:spcBef>
                <a:spcPts val="0"/>
              </a:spcBef>
              <a:spcAft>
                <a:spcPts val="0"/>
              </a:spcAft>
              <a:buClr>
                <a:srgbClr val="FF5A00"/>
              </a:buClr>
              <a:buSzPts val="1800"/>
              <a:buNone/>
              <a:defRPr/>
            </a:lvl3pPr>
            <a:lvl4pPr lvl="3" algn="l">
              <a:lnSpc>
                <a:spcPct val="100000"/>
              </a:lnSpc>
              <a:spcBef>
                <a:spcPts val="0"/>
              </a:spcBef>
              <a:spcAft>
                <a:spcPts val="0"/>
              </a:spcAft>
              <a:buClr>
                <a:srgbClr val="FF5A00"/>
              </a:buClr>
              <a:buSzPts val="1800"/>
              <a:buNone/>
              <a:defRPr/>
            </a:lvl4pPr>
            <a:lvl5pPr lvl="4" algn="l">
              <a:lnSpc>
                <a:spcPct val="100000"/>
              </a:lnSpc>
              <a:spcBef>
                <a:spcPts val="0"/>
              </a:spcBef>
              <a:spcAft>
                <a:spcPts val="0"/>
              </a:spcAft>
              <a:buClr>
                <a:srgbClr val="FF5A00"/>
              </a:buClr>
              <a:buSzPts val="1800"/>
              <a:buNone/>
              <a:defRPr/>
            </a:lvl5pPr>
            <a:lvl6pPr lvl="5" algn="l">
              <a:lnSpc>
                <a:spcPct val="100000"/>
              </a:lnSpc>
              <a:spcBef>
                <a:spcPts val="0"/>
              </a:spcBef>
              <a:spcAft>
                <a:spcPts val="0"/>
              </a:spcAft>
              <a:buClr>
                <a:srgbClr val="FF5A00"/>
              </a:buClr>
              <a:buSzPts val="1800"/>
              <a:buNone/>
              <a:defRPr/>
            </a:lvl6pPr>
            <a:lvl7pPr lvl="6" algn="l">
              <a:lnSpc>
                <a:spcPct val="100000"/>
              </a:lnSpc>
              <a:spcBef>
                <a:spcPts val="0"/>
              </a:spcBef>
              <a:spcAft>
                <a:spcPts val="0"/>
              </a:spcAft>
              <a:buClr>
                <a:srgbClr val="FF5A00"/>
              </a:buClr>
              <a:buSzPts val="1800"/>
              <a:buNone/>
              <a:defRPr/>
            </a:lvl7pPr>
            <a:lvl8pPr lvl="7" algn="l">
              <a:lnSpc>
                <a:spcPct val="100000"/>
              </a:lnSpc>
              <a:spcBef>
                <a:spcPts val="0"/>
              </a:spcBef>
              <a:spcAft>
                <a:spcPts val="0"/>
              </a:spcAft>
              <a:buClr>
                <a:srgbClr val="FF5A00"/>
              </a:buClr>
              <a:buSzPts val="1800"/>
              <a:buNone/>
              <a:defRPr/>
            </a:lvl8pPr>
            <a:lvl9pPr lvl="8" algn="l">
              <a:lnSpc>
                <a:spcPct val="100000"/>
              </a:lnSpc>
              <a:spcBef>
                <a:spcPts val="0"/>
              </a:spcBef>
              <a:spcAft>
                <a:spcPts val="0"/>
              </a:spcAft>
              <a:buClr>
                <a:srgbClr val="FF5A00"/>
              </a:buClr>
              <a:buSzPts val="1800"/>
              <a:buNone/>
              <a:defRPr/>
            </a:lvl9pPr>
          </a:lstStyle>
          <a:p/>
        </p:txBody>
      </p:sp>
      <p:grpSp>
        <p:nvGrpSpPr>
          <p:cNvPr id="139" name="Google Shape;139;p19"/>
          <p:cNvGrpSpPr/>
          <p:nvPr/>
        </p:nvGrpSpPr>
        <p:grpSpPr>
          <a:xfrm flipH="1">
            <a:off x="7871852" y="2364584"/>
            <a:ext cx="210880" cy="5081286"/>
            <a:chOff x="8074814" y="2384385"/>
            <a:chExt cx="210880" cy="5081286"/>
          </a:xfrm>
        </p:grpSpPr>
        <p:cxnSp>
          <p:nvCxnSpPr>
            <p:cNvPr id="140" name="Google Shape;140;p19"/>
            <p:cNvCxnSpPr/>
            <p:nvPr/>
          </p:nvCxnSpPr>
          <p:spPr>
            <a:xfrm flipH="1">
              <a:off x="8074814" y="5098051"/>
              <a:ext cx="10634" cy="2367620"/>
            </a:xfrm>
            <a:prstGeom prst="straightConnector1">
              <a:avLst/>
            </a:prstGeom>
            <a:solidFill>
              <a:schemeClr val="lt1"/>
            </a:solidFill>
            <a:ln cap="flat" cmpd="sng" w="12700">
              <a:solidFill>
                <a:schemeClr val="lt1"/>
              </a:solidFill>
              <a:prstDash val="solid"/>
              <a:miter lim="800000"/>
              <a:headEnd len="sm" w="sm" type="none"/>
              <a:tailEnd len="sm" w="sm" type="none"/>
            </a:ln>
          </p:spPr>
        </p:cxnSp>
        <p:cxnSp>
          <p:nvCxnSpPr>
            <p:cNvPr id="141" name="Google Shape;141;p19"/>
            <p:cNvCxnSpPr/>
            <p:nvPr/>
          </p:nvCxnSpPr>
          <p:spPr>
            <a:xfrm rot="2657520">
              <a:off x="8050084" y="4807205"/>
              <a:ext cx="274637" cy="0"/>
            </a:xfrm>
            <a:prstGeom prst="straightConnector1">
              <a:avLst/>
            </a:prstGeom>
            <a:solidFill>
              <a:schemeClr val="lt1"/>
            </a:solidFill>
            <a:ln cap="flat" cmpd="sng" w="12700">
              <a:solidFill>
                <a:schemeClr val="lt1"/>
              </a:solidFill>
              <a:prstDash val="solid"/>
              <a:miter lim="800000"/>
              <a:headEnd len="sm" w="sm" type="none"/>
              <a:tailEnd len="sm" w="sm" type="none"/>
            </a:ln>
          </p:spPr>
        </p:cxnSp>
        <p:cxnSp>
          <p:nvCxnSpPr>
            <p:cNvPr id="142" name="Google Shape;142;p19"/>
            <p:cNvCxnSpPr/>
            <p:nvPr/>
          </p:nvCxnSpPr>
          <p:spPr>
            <a:xfrm rot="10800000">
              <a:off x="8180254" y="4864345"/>
              <a:ext cx="0" cy="274638"/>
            </a:xfrm>
            <a:prstGeom prst="straightConnector1">
              <a:avLst/>
            </a:prstGeom>
            <a:solidFill>
              <a:schemeClr val="lt1"/>
            </a:solidFill>
            <a:ln cap="flat" cmpd="sng" w="12700">
              <a:solidFill>
                <a:schemeClr val="lt1"/>
              </a:solidFill>
              <a:prstDash val="solid"/>
              <a:miter lim="800000"/>
              <a:headEnd len="sm" w="sm" type="none"/>
              <a:tailEnd len="sm" w="sm" type="none"/>
            </a:ln>
          </p:spPr>
        </p:cxnSp>
        <p:cxnSp>
          <p:nvCxnSpPr>
            <p:cNvPr id="143" name="Google Shape;143;p19"/>
            <p:cNvCxnSpPr/>
            <p:nvPr/>
          </p:nvCxnSpPr>
          <p:spPr>
            <a:xfrm flipH="1">
              <a:off x="8084362" y="2384385"/>
              <a:ext cx="4749" cy="2326928"/>
            </a:xfrm>
            <a:prstGeom prst="straightConnector1">
              <a:avLst/>
            </a:prstGeom>
            <a:solidFill>
              <a:schemeClr val="lt1"/>
            </a:solidFill>
            <a:ln cap="flat" cmpd="sng" w="12700">
              <a:solidFill>
                <a:schemeClr val="lt1"/>
              </a:solidFill>
              <a:prstDash val="solid"/>
              <a:miter lim="800000"/>
              <a:headEnd len="sm" w="sm" type="none"/>
              <a:tailEnd len="sm" w="sm" type="none"/>
            </a:ln>
          </p:spPr>
        </p:cxn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wykresy na górze + 2 teksty">
  <p:cSld name="2 wykresy na górze + 2 teksty">
    <p:spTree>
      <p:nvGrpSpPr>
        <p:cNvPr id="144" name="Shape 144"/>
        <p:cNvGrpSpPr/>
        <p:nvPr/>
      </p:nvGrpSpPr>
      <p:grpSpPr>
        <a:xfrm>
          <a:off x="0" y="0"/>
          <a:ext cx="0" cy="0"/>
          <a:chOff x="0" y="0"/>
          <a:chExt cx="0" cy="0"/>
        </a:xfrm>
      </p:grpSpPr>
      <p:pic>
        <p:nvPicPr>
          <p:cNvPr id="145" name="Google Shape;145;p20"/>
          <p:cNvPicPr preferRelativeResize="0"/>
          <p:nvPr/>
        </p:nvPicPr>
        <p:blipFill rotWithShape="1">
          <a:blip r:embed="rId2">
            <a:alphaModFix/>
          </a:blip>
          <a:srcRect b="0" l="0" r="0" t="0"/>
          <a:stretch/>
        </p:blipFill>
        <p:spPr>
          <a:xfrm>
            <a:off x="15156453" y="8775733"/>
            <a:ext cx="860094" cy="287998"/>
          </a:xfrm>
          <a:prstGeom prst="rect">
            <a:avLst/>
          </a:prstGeom>
          <a:noFill/>
          <a:ln>
            <a:noFill/>
          </a:ln>
        </p:spPr>
      </p:pic>
      <p:sp>
        <p:nvSpPr>
          <p:cNvPr id="146" name="Google Shape;146;p20"/>
          <p:cNvSpPr/>
          <p:nvPr>
            <p:ph idx="2" type="chart"/>
          </p:nvPr>
        </p:nvSpPr>
        <p:spPr>
          <a:xfrm>
            <a:off x="8386618" y="1892808"/>
            <a:ext cx="7113300" cy="2942400"/>
          </a:xfrm>
          <a:prstGeom prst="rect">
            <a:avLst/>
          </a:prstGeom>
          <a:noFill/>
          <a:ln>
            <a:noFill/>
          </a:ln>
        </p:spPr>
        <p:txBody>
          <a:bodyPr anchorCtr="0" anchor="t" bIns="36000" lIns="36000" spcFirstLastPara="1" rIns="36000" wrap="square" tIns="36000">
            <a:noAutofit/>
          </a:bodyPr>
          <a:lstStyle>
            <a:lvl1pPr lvl="0" marR="0" rtl="0" algn="l">
              <a:lnSpc>
                <a:spcPct val="150000"/>
              </a:lnSpc>
              <a:spcBef>
                <a:spcPts val="0"/>
              </a:spcBef>
              <a:spcAft>
                <a:spcPts val="0"/>
              </a:spcAft>
              <a:buClr>
                <a:srgbClr val="FF7100"/>
              </a:buClr>
              <a:buSzPts val="2352"/>
              <a:buFont typeface="Open Sans Light"/>
              <a:buNone/>
              <a:defRPr b="0" i="0" sz="1600" u="none" cap="none" strike="noStrike">
                <a:solidFill>
                  <a:schemeClr val="dk2"/>
                </a:solidFill>
                <a:latin typeface="Open Sans Light"/>
                <a:ea typeface="Open Sans Light"/>
                <a:cs typeface="Open Sans Light"/>
                <a:sym typeface="Open Sans Light"/>
              </a:defRPr>
            </a:lvl1pPr>
            <a:lvl2pPr lvl="1"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2pPr>
            <a:lvl3pPr lvl="2" marR="0" rtl="0" algn="l">
              <a:lnSpc>
                <a:spcPct val="150000"/>
              </a:lnSpc>
              <a:spcBef>
                <a:spcPts val="601"/>
              </a:spcBef>
              <a:spcAft>
                <a:spcPts val="0"/>
              </a:spcAft>
              <a:buClr>
                <a:srgbClr val="FF7100"/>
              </a:buClr>
              <a:buSzPts val="2352"/>
              <a:buFont typeface="Arial"/>
              <a:buChar char="‒"/>
              <a:defRPr b="0" i="0" sz="1600" u="none" cap="none" strike="noStrike">
                <a:solidFill>
                  <a:schemeClr val="dk2"/>
                </a:solidFill>
                <a:latin typeface="Open Sans Light"/>
                <a:ea typeface="Open Sans Light"/>
                <a:cs typeface="Open Sans Light"/>
                <a:sym typeface="Open Sans Light"/>
              </a:defRPr>
            </a:lvl3pPr>
            <a:lvl4pPr lvl="3"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4pPr>
            <a:lvl5pPr lvl="4"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5pPr>
            <a:lvl6pPr lvl="5"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6pPr>
            <a:lvl7pPr lvl="6"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7pPr>
            <a:lvl8pPr lvl="7"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8pPr>
            <a:lvl9pPr lvl="8"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9pPr>
          </a:lstStyle>
          <a:p/>
        </p:txBody>
      </p:sp>
      <p:sp>
        <p:nvSpPr>
          <p:cNvPr id="147" name="Google Shape;147;p20"/>
          <p:cNvSpPr txBox="1"/>
          <p:nvPr>
            <p:ph idx="1" type="body"/>
          </p:nvPr>
        </p:nvSpPr>
        <p:spPr>
          <a:xfrm>
            <a:off x="8386618" y="5641848"/>
            <a:ext cx="7113300" cy="2424300"/>
          </a:xfrm>
          <a:prstGeom prst="rect">
            <a:avLst/>
          </a:prstGeom>
          <a:noFill/>
          <a:ln>
            <a:noFill/>
          </a:ln>
        </p:spPr>
        <p:txBody>
          <a:bodyPr anchorCtr="0" anchor="t" bIns="36000" lIns="36000" spcFirstLastPara="1" rIns="36000" wrap="square" tIns="36000">
            <a:noAutofit/>
          </a:bodyPr>
          <a:lstStyle>
            <a:lvl1pPr indent="-228600" lvl="0" marL="457200" marR="0" algn="l">
              <a:lnSpc>
                <a:spcPct val="130000"/>
              </a:lnSpc>
              <a:spcBef>
                <a:spcPts val="0"/>
              </a:spcBef>
              <a:spcAft>
                <a:spcPts val="0"/>
              </a:spcAft>
              <a:buClr>
                <a:schemeClr val="dk2"/>
              </a:buClr>
              <a:buSzPts val="1600"/>
              <a:buFont typeface="Open Sans Light"/>
              <a:buNone/>
              <a:defRPr sz="1600">
                <a:solidFill>
                  <a:schemeClr val="dk2"/>
                </a:solidFill>
                <a:latin typeface="Open Sans Light"/>
                <a:ea typeface="Open Sans Light"/>
                <a:cs typeface="Open Sans Light"/>
                <a:sym typeface="Open Sans Light"/>
              </a:defRPr>
            </a:lvl1pPr>
            <a:lvl2pPr indent="-396621" lvl="1" marL="914400" algn="l">
              <a:lnSpc>
                <a:spcPct val="150000"/>
              </a:lnSpc>
              <a:spcBef>
                <a:spcPts val="0"/>
              </a:spcBef>
              <a:spcAft>
                <a:spcPts val="0"/>
              </a:spcAft>
              <a:buSzPts val="2646"/>
              <a:buChar char="•"/>
              <a:defRPr/>
            </a:lvl2pPr>
            <a:lvl3pPr indent="-396620" lvl="2" marL="1371600" algn="l">
              <a:lnSpc>
                <a:spcPct val="150000"/>
              </a:lnSpc>
              <a:spcBef>
                <a:spcPts val="601"/>
              </a:spcBef>
              <a:spcAft>
                <a:spcPts val="0"/>
              </a:spcAft>
              <a:buSzPts val="2646"/>
              <a:buChar char="‒"/>
              <a:defRPr/>
            </a:lvl3pPr>
            <a:lvl4pPr indent="-396620" lvl="3" marL="1828800" algn="l">
              <a:lnSpc>
                <a:spcPct val="150000"/>
              </a:lnSpc>
              <a:spcBef>
                <a:spcPts val="601"/>
              </a:spcBef>
              <a:spcAft>
                <a:spcPts val="0"/>
              </a:spcAft>
              <a:buSzPts val="2646"/>
              <a:buChar char="•"/>
              <a:defRPr/>
            </a:lvl4pPr>
            <a:lvl5pPr indent="-396620" lvl="4" marL="2286000" algn="l">
              <a:lnSpc>
                <a:spcPct val="150000"/>
              </a:lnSpc>
              <a:spcBef>
                <a:spcPts val="601"/>
              </a:spcBef>
              <a:spcAft>
                <a:spcPts val="0"/>
              </a:spcAft>
              <a:buSzPts val="2646"/>
              <a:buChar char="•"/>
              <a:defRPr/>
            </a:lvl5pPr>
            <a:lvl6pPr indent="-396620" lvl="5" marL="2743200" algn="l">
              <a:lnSpc>
                <a:spcPct val="121000"/>
              </a:lnSpc>
              <a:spcBef>
                <a:spcPts val="1200"/>
              </a:spcBef>
              <a:spcAft>
                <a:spcPts val="0"/>
              </a:spcAft>
              <a:buSzPts val="2646"/>
              <a:buChar char="•"/>
              <a:defRPr/>
            </a:lvl6pPr>
            <a:lvl7pPr indent="-396620" lvl="6" marL="3200400" algn="l">
              <a:lnSpc>
                <a:spcPct val="121000"/>
              </a:lnSpc>
              <a:spcBef>
                <a:spcPts val="1200"/>
              </a:spcBef>
              <a:spcAft>
                <a:spcPts val="0"/>
              </a:spcAft>
              <a:buSzPts val="2646"/>
              <a:buChar char="•"/>
              <a:defRPr/>
            </a:lvl7pPr>
            <a:lvl8pPr indent="-396621" lvl="7" marL="3657600" algn="l">
              <a:lnSpc>
                <a:spcPct val="121000"/>
              </a:lnSpc>
              <a:spcBef>
                <a:spcPts val="1200"/>
              </a:spcBef>
              <a:spcAft>
                <a:spcPts val="0"/>
              </a:spcAft>
              <a:buSzPts val="2646"/>
              <a:buChar char="•"/>
              <a:defRPr/>
            </a:lvl8pPr>
            <a:lvl9pPr indent="-396621" lvl="8" marL="4114800" algn="l">
              <a:lnSpc>
                <a:spcPct val="121000"/>
              </a:lnSpc>
              <a:spcBef>
                <a:spcPts val="1200"/>
              </a:spcBef>
              <a:spcAft>
                <a:spcPts val="0"/>
              </a:spcAft>
              <a:buSzPts val="2646"/>
              <a:buChar char="•"/>
              <a:defRPr/>
            </a:lvl9pPr>
          </a:lstStyle>
          <a:p/>
        </p:txBody>
      </p:sp>
      <p:sp>
        <p:nvSpPr>
          <p:cNvPr id="148" name="Google Shape;148;p20"/>
          <p:cNvSpPr/>
          <p:nvPr>
            <p:ph idx="3" type="chart"/>
          </p:nvPr>
        </p:nvSpPr>
        <p:spPr>
          <a:xfrm>
            <a:off x="914400" y="1892808"/>
            <a:ext cx="7113300" cy="2942400"/>
          </a:xfrm>
          <a:prstGeom prst="rect">
            <a:avLst/>
          </a:prstGeom>
          <a:noFill/>
          <a:ln>
            <a:noFill/>
          </a:ln>
        </p:spPr>
        <p:txBody>
          <a:bodyPr anchorCtr="0" anchor="t" bIns="36000" lIns="36000" spcFirstLastPara="1" rIns="36000" wrap="square" tIns="36000">
            <a:noAutofit/>
          </a:bodyPr>
          <a:lstStyle>
            <a:lvl1pPr lvl="0" marR="0" rtl="0" algn="l">
              <a:lnSpc>
                <a:spcPct val="150000"/>
              </a:lnSpc>
              <a:spcBef>
                <a:spcPts val="0"/>
              </a:spcBef>
              <a:spcAft>
                <a:spcPts val="0"/>
              </a:spcAft>
              <a:buClr>
                <a:srgbClr val="FF7100"/>
              </a:buClr>
              <a:buSzPts val="2352"/>
              <a:buFont typeface="Open Sans Light"/>
              <a:buNone/>
              <a:defRPr b="0" i="0" sz="1600" u="none" cap="none" strike="noStrike">
                <a:solidFill>
                  <a:schemeClr val="dk2"/>
                </a:solidFill>
                <a:latin typeface="Open Sans Light"/>
                <a:ea typeface="Open Sans Light"/>
                <a:cs typeface="Open Sans Light"/>
                <a:sym typeface="Open Sans Light"/>
              </a:defRPr>
            </a:lvl1pPr>
            <a:lvl2pPr lvl="1"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2pPr>
            <a:lvl3pPr lvl="2" marR="0" rtl="0" algn="l">
              <a:lnSpc>
                <a:spcPct val="150000"/>
              </a:lnSpc>
              <a:spcBef>
                <a:spcPts val="601"/>
              </a:spcBef>
              <a:spcAft>
                <a:spcPts val="0"/>
              </a:spcAft>
              <a:buClr>
                <a:srgbClr val="FF7100"/>
              </a:buClr>
              <a:buSzPts val="2352"/>
              <a:buFont typeface="Arial"/>
              <a:buChar char="‒"/>
              <a:defRPr b="0" i="0" sz="1600" u="none" cap="none" strike="noStrike">
                <a:solidFill>
                  <a:schemeClr val="dk2"/>
                </a:solidFill>
                <a:latin typeface="Open Sans Light"/>
                <a:ea typeface="Open Sans Light"/>
                <a:cs typeface="Open Sans Light"/>
                <a:sym typeface="Open Sans Light"/>
              </a:defRPr>
            </a:lvl3pPr>
            <a:lvl4pPr lvl="3"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4pPr>
            <a:lvl5pPr lvl="4"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5pPr>
            <a:lvl6pPr lvl="5"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6pPr>
            <a:lvl7pPr lvl="6"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7pPr>
            <a:lvl8pPr lvl="7"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8pPr>
            <a:lvl9pPr lvl="8"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9pPr>
          </a:lstStyle>
          <a:p/>
        </p:txBody>
      </p:sp>
      <p:sp>
        <p:nvSpPr>
          <p:cNvPr id="149" name="Google Shape;149;p20"/>
          <p:cNvSpPr txBox="1"/>
          <p:nvPr>
            <p:ph idx="4" type="body"/>
          </p:nvPr>
        </p:nvSpPr>
        <p:spPr>
          <a:xfrm>
            <a:off x="914400" y="5641848"/>
            <a:ext cx="7113300" cy="2423100"/>
          </a:xfrm>
          <a:prstGeom prst="rect">
            <a:avLst/>
          </a:prstGeom>
          <a:noFill/>
          <a:ln>
            <a:noFill/>
          </a:ln>
        </p:spPr>
        <p:txBody>
          <a:bodyPr anchorCtr="0" anchor="t" bIns="36000" lIns="36000" spcFirstLastPara="1" rIns="36000" wrap="square" tIns="36000">
            <a:noAutofit/>
          </a:bodyPr>
          <a:lstStyle>
            <a:lvl1pPr indent="-228600" lvl="0" marL="457200" marR="0" algn="l">
              <a:lnSpc>
                <a:spcPct val="130000"/>
              </a:lnSpc>
              <a:spcBef>
                <a:spcPts val="0"/>
              </a:spcBef>
              <a:spcAft>
                <a:spcPts val="0"/>
              </a:spcAft>
              <a:buClr>
                <a:schemeClr val="dk2"/>
              </a:buClr>
              <a:buSzPts val="1600"/>
              <a:buFont typeface="Open Sans Light"/>
              <a:buNone/>
              <a:defRPr sz="1600">
                <a:solidFill>
                  <a:schemeClr val="dk2"/>
                </a:solidFill>
                <a:latin typeface="Open Sans Light"/>
                <a:ea typeface="Open Sans Light"/>
                <a:cs typeface="Open Sans Light"/>
                <a:sym typeface="Open Sans Light"/>
              </a:defRPr>
            </a:lvl1pPr>
            <a:lvl2pPr indent="-396621" lvl="1" marL="914400" algn="l">
              <a:lnSpc>
                <a:spcPct val="150000"/>
              </a:lnSpc>
              <a:spcBef>
                <a:spcPts val="0"/>
              </a:spcBef>
              <a:spcAft>
                <a:spcPts val="0"/>
              </a:spcAft>
              <a:buSzPts val="2646"/>
              <a:buChar char="•"/>
              <a:defRPr/>
            </a:lvl2pPr>
            <a:lvl3pPr indent="-396620" lvl="2" marL="1371600" algn="l">
              <a:lnSpc>
                <a:spcPct val="150000"/>
              </a:lnSpc>
              <a:spcBef>
                <a:spcPts val="601"/>
              </a:spcBef>
              <a:spcAft>
                <a:spcPts val="0"/>
              </a:spcAft>
              <a:buSzPts val="2646"/>
              <a:buChar char="‒"/>
              <a:defRPr/>
            </a:lvl3pPr>
            <a:lvl4pPr indent="-396620" lvl="3" marL="1828800" algn="l">
              <a:lnSpc>
                <a:spcPct val="150000"/>
              </a:lnSpc>
              <a:spcBef>
                <a:spcPts val="601"/>
              </a:spcBef>
              <a:spcAft>
                <a:spcPts val="0"/>
              </a:spcAft>
              <a:buSzPts val="2646"/>
              <a:buChar char="•"/>
              <a:defRPr/>
            </a:lvl4pPr>
            <a:lvl5pPr indent="-396620" lvl="4" marL="2286000" algn="l">
              <a:lnSpc>
                <a:spcPct val="150000"/>
              </a:lnSpc>
              <a:spcBef>
                <a:spcPts val="601"/>
              </a:spcBef>
              <a:spcAft>
                <a:spcPts val="0"/>
              </a:spcAft>
              <a:buSzPts val="2646"/>
              <a:buChar char="•"/>
              <a:defRPr/>
            </a:lvl5pPr>
            <a:lvl6pPr indent="-396620" lvl="5" marL="2743200" algn="l">
              <a:lnSpc>
                <a:spcPct val="121000"/>
              </a:lnSpc>
              <a:spcBef>
                <a:spcPts val="1200"/>
              </a:spcBef>
              <a:spcAft>
                <a:spcPts val="0"/>
              </a:spcAft>
              <a:buSzPts val="2646"/>
              <a:buChar char="•"/>
              <a:defRPr/>
            </a:lvl6pPr>
            <a:lvl7pPr indent="-396620" lvl="6" marL="3200400" algn="l">
              <a:lnSpc>
                <a:spcPct val="121000"/>
              </a:lnSpc>
              <a:spcBef>
                <a:spcPts val="1200"/>
              </a:spcBef>
              <a:spcAft>
                <a:spcPts val="0"/>
              </a:spcAft>
              <a:buSzPts val="2646"/>
              <a:buChar char="•"/>
              <a:defRPr/>
            </a:lvl7pPr>
            <a:lvl8pPr indent="-396621" lvl="7" marL="3657600" algn="l">
              <a:lnSpc>
                <a:spcPct val="121000"/>
              </a:lnSpc>
              <a:spcBef>
                <a:spcPts val="1200"/>
              </a:spcBef>
              <a:spcAft>
                <a:spcPts val="0"/>
              </a:spcAft>
              <a:buSzPts val="2646"/>
              <a:buChar char="•"/>
              <a:defRPr/>
            </a:lvl8pPr>
            <a:lvl9pPr indent="-396621" lvl="8" marL="4114800" algn="l">
              <a:lnSpc>
                <a:spcPct val="121000"/>
              </a:lnSpc>
              <a:spcBef>
                <a:spcPts val="1200"/>
              </a:spcBef>
              <a:spcAft>
                <a:spcPts val="0"/>
              </a:spcAft>
              <a:buSzPts val="2646"/>
              <a:buChar char="•"/>
              <a:defRPr/>
            </a:lvl9pPr>
          </a:lstStyle>
          <a:p/>
        </p:txBody>
      </p:sp>
      <p:sp>
        <p:nvSpPr>
          <p:cNvPr id="150" name="Google Shape;150;p20"/>
          <p:cNvSpPr txBox="1"/>
          <p:nvPr>
            <p:ph idx="12" type="sldNum"/>
          </p:nvPr>
        </p:nvSpPr>
        <p:spPr>
          <a:xfrm>
            <a:off x="15514806" y="139700"/>
            <a:ext cx="458932" cy="3175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1pPr>
            <a:lvl2pPr indent="0" lvl="1"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2pPr>
            <a:lvl3pPr indent="0" lvl="2"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3pPr>
            <a:lvl4pPr indent="0" lvl="3"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4pPr>
            <a:lvl5pPr indent="0" lvl="4"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5pPr>
            <a:lvl6pPr indent="0" lvl="5"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6pPr>
            <a:lvl7pPr indent="0" lvl="6"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7pPr>
            <a:lvl8pPr indent="0" lvl="7"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8pPr>
            <a:lvl9pPr indent="0" lvl="8"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US"/>
              <a:t>‹#›</a:t>
            </a:fld>
            <a:endParaRPr/>
          </a:p>
        </p:txBody>
      </p:sp>
      <p:grpSp>
        <p:nvGrpSpPr>
          <p:cNvPr id="151" name="Google Shape;151;p20"/>
          <p:cNvGrpSpPr/>
          <p:nvPr/>
        </p:nvGrpSpPr>
        <p:grpSpPr>
          <a:xfrm flipH="1" rot="-5400000">
            <a:off x="8024121" y="2828388"/>
            <a:ext cx="210880" cy="5081286"/>
            <a:chOff x="8074814" y="2384385"/>
            <a:chExt cx="210880" cy="5081286"/>
          </a:xfrm>
        </p:grpSpPr>
        <p:cxnSp>
          <p:nvCxnSpPr>
            <p:cNvPr id="152" name="Google Shape;152;p20"/>
            <p:cNvCxnSpPr/>
            <p:nvPr/>
          </p:nvCxnSpPr>
          <p:spPr>
            <a:xfrm flipH="1">
              <a:off x="8074814" y="5098051"/>
              <a:ext cx="10634" cy="2367620"/>
            </a:xfrm>
            <a:prstGeom prst="straightConnector1">
              <a:avLst/>
            </a:prstGeom>
            <a:solidFill>
              <a:schemeClr val="lt1"/>
            </a:solidFill>
            <a:ln cap="flat" cmpd="sng" w="12700">
              <a:solidFill>
                <a:schemeClr val="lt1"/>
              </a:solidFill>
              <a:prstDash val="solid"/>
              <a:miter lim="800000"/>
              <a:headEnd len="sm" w="sm" type="none"/>
              <a:tailEnd len="sm" w="sm" type="none"/>
            </a:ln>
          </p:spPr>
        </p:cxnSp>
        <p:cxnSp>
          <p:nvCxnSpPr>
            <p:cNvPr id="153" name="Google Shape;153;p20"/>
            <p:cNvCxnSpPr/>
            <p:nvPr/>
          </p:nvCxnSpPr>
          <p:spPr>
            <a:xfrm rot="2657520">
              <a:off x="8050084" y="4807205"/>
              <a:ext cx="274637" cy="0"/>
            </a:xfrm>
            <a:prstGeom prst="straightConnector1">
              <a:avLst/>
            </a:prstGeom>
            <a:solidFill>
              <a:schemeClr val="lt1"/>
            </a:solidFill>
            <a:ln cap="flat" cmpd="sng" w="12700">
              <a:solidFill>
                <a:schemeClr val="lt1"/>
              </a:solidFill>
              <a:prstDash val="solid"/>
              <a:miter lim="800000"/>
              <a:headEnd len="sm" w="sm" type="none"/>
              <a:tailEnd len="sm" w="sm" type="none"/>
            </a:ln>
          </p:spPr>
        </p:cxnSp>
        <p:cxnSp>
          <p:nvCxnSpPr>
            <p:cNvPr id="154" name="Google Shape;154;p20"/>
            <p:cNvCxnSpPr/>
            <p:nvPr/>
          </p:nvCxnSpPr>
          <p:spPr>
            <a:xfrm rot="10800000">
              <a:off x="8180254" y="4864345"/>
              <a:ext cx="0" cy="274638"/>
            </a:xfrm>
            <a:prstGeom prst="straightConnector1">
              <a:avLst/>
            </a:prstGeom>
            <a:solidFill>
              <a:schemeClr val="lt1"/>
            </a:solidFill>
            <a:ln cap="flat" cmpd="sng" w="12700">
              <a:solidFill>
                <a:schemeClr val="lt1"/>
              </a:solidFill>
              <a:prstDash val="solid"/>
              <a:miter lim="800000"/>
              <a:headEnd len="sm" w="sm" type="none"/>
              <a:tailEnd len="sm" w="sm" type="none"/>
            </a:ln>
          </p:spPr>
        </p:cxnSp>
        <p:cxnSp>
          <p:nvCxnSpPr>
            <p:cNvPr id="155" name="Google Shape;155;p20"/>
            <p:cNvCxnSpPr/>
            <p:nvPr/>
          </p:nvCxnSpPr>
          <p:spPr>
            <a:xfrm flipH="1">
              <a:off x="8084362" y="2384385"/>
              <a:ext cx="4749" cy="2326928"/>
            </a:xfrm>
            <a:prstGeom prst="straightConnector1">
              <a:avLst/>
            </a:prstGeom>
            <a:solidFill>
              <a:schemeClr val="lt1"/>
            </a:solidFill>
            <a:ln cap="flat" cmpd="sng" w="12700">
              <a:solidFill>
                <a:schemeClr val="lt1"/>
              </a:solidFill>
              <a:prstDash val="solid"/>
              <a:miter lim="800000"/>
              <a:headEnd len="sm" w="sm" type="none"/>
              <a:tailEnd len="sm" w="sm" type="none"/>
            </a:ln>
          </p:spPr>
        </p:cxnSp>
      </p:grpSp>
      <p:sp>
        <p:nvSpPr>
          <p:cNvPr id="156" name="Google Shape;156;p20"/>
          <p:cNvSpPr txBox="1"/>
          <p:nvPr>
            <p:ph type="title"/>
          </p:nvPr>
        </p:nvSpPr>
        <p:spPr>
          <a:xfrm>
            <a:off x="914400" y="685800"/>
            <a:ext cx="14429100" cy="557700"/>
          </a:xfrm>
          <a:prstGeom prst="rect">
            <a:avLst/>
          </a:prstGeom>
          <a:noFill/>
          <a:ln>
            <a:noFill/>
          </a:ln>
        </p:spPr>
        <p:txBody>
          <a:bodyPr anchorCtr="0" anchor="ctr" bIns="36000" lIns="36000" spcFirstLastPara="1" rIns="36000" wrap="square" tIns="36000">
            <a:noAutofit/>
          </a:bodyPr>
          <a:lstStyle>
            <a:lvl1pPr lvl="0" algn="l">
              <a:lnSpc>
                <a:spcPct val="100000"/>
              </a:lnSpc>
              <a:spcBef>
                <a:spcPts val="0"/>
              </a:spcBef>
              <a:spcAft>
                <a:spcPts val="0"/>
              </a:spcAft>
              <a:buClr>
                <a:schemeClr val="dk2"/>
              </a:buClr>
              <a:buSzPts val="3200"/>
              <a:buFont typeface="Open Sans Light"/>
              <a:buNone/>
              <a:defRPr b="0" sz="3200">
                <a:solidFill>
                  <a:schemeClr val="dk2"/>
                </a:solidFill>
                <a:latin typeface="Open Sans Light"/>
                <a:ea typeface="Open Sans Light"/>
                <a:cs typeface="Open Sans Light"/>
                <a:sym typeface="Open Sans Light"/>
              </a:defRPr>
            </a:lvl1pPr>
            <a:lvl2pPr lvl="1" algn="l">
              <a:lnSpc>
                <a:spcPct val="100000"/>
              </a:lnSpc>
              <a:spcBef>
                <a:spcPts val="0"/>
              </a:spcBef>
              <a:spcAft>
                <a:spcPts val="0"/>
              </a:spcAft>
              <a:buClr>
                <a:srgbClr val="FF5A00"/>
              </a:buClr>
              <a:buSzPts val="1800"/>
              <a:buNone/>
              <a:defRPr/>
            </a:lvl2pPr>
            <a:lvl3pPr lvl="2" algn="l">
              <a:lnSpc>
                <a:spcPct val="100000"/>
              </a:lnSpc>
              <a:spcBef>
                <a:spcPts val="0"/>
              </a:spcBef>
              <a:spcAft>
                <a:spcPts val="0"/>
              </a:spcAft>
              <a:buClr>
                <a:srgbClr val="FF5A00"/>
              </a:buClr>
              <a:buSzPts val="1800"/>
              <a:buNone/>
              <a:defRPr/>
            </a:lvl3pPr>
            <a:lvl4pPr lvl="3" algn="l">
              <a:lnSpc>
                <a:spcPct val="100000"/>
              </a:lnSpc>
              <a:spcBef>
                <a:spcPts val="0"/>
              </a:spcBef>
              <a:spcAft>
                <a:spcPts val="0"/>
              </a:spcAft>
              <a:buClr>
                <a:srgbClr val="FF5A00"/>
              </a:buClr>
              <a:buSzPts val="1800"/>
              <a:buNone/>
              <a:defRPr/>
            </a:lvl4pPr>
            <a:lvl5pPr lvl="4" algn="l">
              <a:lnSpc>
                <a:spcPct val="100000"/>
              </a:lnSpc>
              <a:spcBef>
                <a:spcPts val="0"/>
              </a:spcBef>
              <a:spcAft>
                <a:spcPts val="0"/>
              </a:spcAft>
              <a:buClr>
                <a:srgbClr val="FF5A00"/>
              </a:buClr>
              <a:buSzPts val="1800"/>
              <a:buNone/>
              <a:defRPr/>
            </a:lvl5pPr>
            <a:lvl6pPr lvl="5" algn="l">
              <a:lnSpc>
                <a:spcPct val="100000"/>
              </a:lnSpc>
              <a:spcBef>
                <a:spcPts val="0"/>
              </a:spcBef>
              <a:spcAft>
                <a:spcPts val="0"/>
              </a:spcAft>
              <a:buClr>
                <a:srgbClr val="FF5A00"/>
              </a:buClr>
              <a:buSzPts val="1800"/>
              <a:buNone/>
              <a:defRPr/>
            </a:lvl6pPr>
            <a:lvl7pPr lvl="6" algn="l">
              <a:lnSpc>
                <a:spcPct val="100000"/>
              </a:lnSpc>
              <a:spcBef>
                <a:spcPts val="0"/>
              </a:spcBef>
              <a:spcAft>
                <a:spcPts val="0"/>
              </a:spcAft>
              <a:buClr>
                <a:srgbClr val="FF5A00"/>
              </a:buClr>
              <a:buSzPts val="1800"/>
              <a:buNone/>
              <a:defRPr/>
            </a:lvl7pPr>
            <a:lvl8pPr lvl="7" algn="l">
              <a:lnSpc>
                <a:spcPct val="100000"/>
              </a:lnSpc>
              <a:spcBef>
                <a:spcPts val="0"/>
              </a:spcBef>
              <a:spcAft>
                <a:spcPts val="0"/>
              </a:spcAft>
              <a:buClr>
                <a:srgbClr val="FF5A00"/>
              </a:buClr>
              <a:buSzPts val="1800"/>
              <a:buNone/>
              <a:defRPr/>
            </a:lvl8pPr>
            <a:lvl9pPr lvl="8" algn="l">
              <a:lnSpc>
                <a:spcPct val="100000"/>
              </a:lnSpc>
              <a:spcBef>
                <a:spcPts val="0"/>
              </a:spcBef>
              <a:spcAft>
                <a:spcPts val="0"/>
              </a:spcAft>
              <a:buClr>
                <a:srgbClr val="FF5A00"/>
              </a:buClr>
              <a:buSzPts val="1800"/>
              <a:buNone/>
              <a:defRPr/>
            </a:lvl9pPr>
          </a:lstStyle>
          <a:p/>
        </p:txBody>
      </p:sp>
      <p:sp>
        <p:nvSpPr>
          <p:cNvPr id="157" name="Google Shape;157;p20"/>
          <p:cNvSpPr txBox="1"/>
          <p:nvPr>
            <p:ph idx="5" type="body"/>
          </p:nvPr>
        </p:nvSpPr>
        <p:spPr>
          <a:xfrm>
            <a:off x="827088" y="8645452"/>
            <a:ext cx="8128000" cy="287338"/>
          </a:xfrm>
          <a:prstGeom prst="rect">
            <a:avLst/>
          </a:prstGeom>
          <a:noFill/>
          <a:ln>
            <a:noFill/>
          </a:ln>
        </p:spPr>
        <p:txBody>
          <a:bodyPr anchorCtr="0" anchor="t" bIns="36000" lIns="36000" spcFirstLastPara="1" rIns="36000" wrap="square" tIns="36000">
            <a:noAutofit/>
          </a:bodyPr>
          <a:lstStyle>
            <a:lvl1pPr indent="-228600" lvl="0" marL="457200" algn="l">
              <a:lnSpc>
                <a:spcPct val="150000"/>
              </a:lnSpc>
              <a:spcBef>
                <a:spcPts val="0"/>
              </a:spcBef>
              <a:spcAft>
                <a:spcPts val="0"/>
              </a:spcAft>
              <a:buSzPts val="1764"/>
              <a:buFont typeface="Open Sans Light"/>
              <a:buNone/>
              <a:defRPr sz="1200"/>
            </a:lvl1pPr>
            <a:lvl2pPr indent="-340614" lvl="1" marL="914400" algn="l">
              <a:lnSpc>
                <a:spcPct val="150000"/>
              </a:lnSpc>
              <a:spcBef>
                <a:spcPts val="601"/>
              </a:spcBef>
              <a:spcAft>
                <a:spcPts val="0"/>
              </a:spcAft>
              <a:buSzPts val="1764"/>
              <a:buFont typeface="Open Sans Light"/>
              <a:buChar char="•"/>
              <a:defRPr sz="1200"/>
            </a:lvl2pPr>
            <a:lvl3pPr indent="-340614" lvl="2" marL="1371600" algn="l">
              <a:lnSpc>
                <a:spcPct val="150000"/>
              </a:lnSpc>
              <a:spcBef>
                <a:spcPts val="601"/>
              </a:spcBef>
              <a:spcAft>
                <a:spcPts val="0"/>
              </a:spcAft>
              <a:buSzPts val="1764"/>
              <a:buChar char="‒"/>
              <a:defRPr sz="1200"/>
            </a:lvl3pPr>
            <a:lvl4pPr indent="-340614" lvl="3" marL="1828800" algn="l">
              <a:lnSpc>
                <a:spcPct val="150000"/>
              </a:lnSpc>
              <a:spcBef>
                <a:spcPts val="601"/>
              </a:spcBef>
              <a:spcAft>
                <a:spcPts val="0"/>
              </a:spcAft>
              <a:buSzPts val="1764"/>
              <a:buFont typeface="Open Sans Light"/>
              <a:buChar char="•"/>
              <a:defRPr sz="1200"/>
            </a:lvl4pPr>
            <a:lvl5pPr indent="-340614" lvl="4" marL="2286000" algn="l">
              <a:lnSpc>
                <a:spcPct val="150000"/>
              </a:lnSpc>
              <a:spcBef>
                <a:spcPts val="601"/>
              </a:spcBef>
              <a:spcAft>
                <a:spcPts val="0"/>
              </a:spcAft>
              <a:buSzPts val="1764"/>
              <a:buFont typeface="Open Sans Light"/>
              <a:buChar char="•"/>
              <a:defRPr sz="1200"/>
            </a:lvl5pPr>
            <a:lvl6pPr indent="-396620" lvl="5" marL="2743200" algn="l">
              <a:lnSpc>
                <a:spcPct val="121000"/>
              </a:lnSpc>
              <a:spcBef>
                <a:spcPts val="1200"/>
              </a:spcBef>
              <a:spcAft>
                <a:spcPts val="0"/>
              </a:spcAft>
              <a:buSzPts val="2646"/>
              <a:buChar char="•"/>
              <a:defRPr/>
            </a:lvl6pPr>
            <a:lvl7pPr indent="-396620" lvl="6" marL="3200400" algn="l">
              <a:lnSpc>
                <a:spcPct val="121000"/>
              </a:lnSpc>
              <a:spcBef>
                <a:spcPts val="1200"/>
              </a:spcBef>
              <a:spcAft>
                <a:spcPts val="0"/>
              </a:spcAft>
              <a:buSzPts val="2646"/>
              <a:buChar char="•"/>
              <a:defRPr/>
            </a:lvl7pPr>
            <a:lvl8pPr indent="-396621" lvl="7" marL="3657600" algn="l">
              <a:lnSpc>
                <a:spcPct val="121000"/>
              </a:lnSpc>
              <a:spcBef>
                <a:spcPts val="1200"/>
              </a:spcBef>
              <a:spcAft>
                <a:spcPts val="0"/>
              </a:spcAft>
              <a:buSzPts val="2646"/>
              <a:buChar char="•"/>
              <a:defRPr/>
            </a:lvl8pPr>
            <a:lvl9pPr indent="-396621" lvl="8" marL="4114800" algn="l">
              <a:lnSpc>
                <a:spcPct val="121000"/>
              </a:lnSpc>
              <a:spcBef>
                <a:spcPts val="1200"/>
              </a:spcBef>
              <a:spcAft>
                <a:spcPts val="0"/>
              </a:spcAft>
              <a:buSzPts val="2646"/>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owy bez zdjęcia">
  <p:cSld name="tytułowy bez zdjęcia">
    <p:spTree>
      <p:nvGrpSpPr>
        <p:cNvPr id="14" name="Shape 14"/>
        <p:cNvGrpSpPr/>
        <p:nvPr/>
      </p:nvGrpSpPr>
      <p:grpSpPr>
        <a:xfrm>
          <a:off x="0" y="0"/>
          <a:ext cx="0" cy="0"/>
          <a:chOff x="0" y="0"/>
          <a:chExt cx="0" cy="0"/>
        </a:xfrm>
      </p:grpSpPr>
      <p:pic>
        <p:nvPicPr>
          <p:cNvPr id="15" name="Google Shape;15;p3"/>
          <p:cNvPicPr preferRelativeResize="0"/>
          <p:nvPr/>
        </p:nvPicPr>
        <p:blipFill rotWithShape="1">
          <a:blip r:embed="rId2">
            <a:alphaModFix/>
          </a:blip>
          <a:srcRect b="0" l="0" r="0" t="0"/>
          <a:stretch/>
        </p:blipFill>
        <p:spPr>
          <a:xfrm>
            <a:off x="12712902" y="7904329"/>
            <a:ext cx="2793356" cy="936045"/>
          </a:xfrm>
          <a:prstGeom prst="rect">
            <a:avLst/>
          </a:prstGeom>
          <a:noFill/>
          <a:ln>
            <a:noFill/>
          </a:ln>
        </p:spPr>
      </p:pic>
      <p:sp>
        <p:nvSpPr>
          <p:cNvPr id="16" name="Google Shape;16;p3"/>
          <p:cNvSpPr txBox="1"/>
          <p:nvPr>
            <p:ph idx="1" type="body"/>
          </p:nvPr>
        </p:nvSpPr>
        <p:spPr>
          <a:xfrm>
            <a:off x="914400" y="7680960"/>
            <a:ext cx="11892000" cy="395700"/>
          </a:xfrm>
          <a:prstGeom prst="rect">
            <a:avLst/>
          </a:prstGeom>
          <a:noFill/>
          <a:ln>
            <a:noFill/>
          </a:ln>
        </p:spPr>
        <p:txBody>
          <a:bodyPr anchorCtr="0" anchor="t" bIns="36000" lIns="36000" spcFirstLastPara="1" rIns="36000" wrap="square" tIns="36000">
            <a:noAutofit/>
          </a:bodyPr>
          <a:lstStyle>
            <a:lvl1pPr indent="-228600" lvl="0" marL="457200" algn="l">
              <a:lnSpc>
                <a:spcPct val="120000"/>
              </a:lnSpc>
              <a:spcBef>
                <a:spcPts val="0"/>
              </a:spcBef>
              <a:spcAft>
                <a:spcPts val="0"/>
              </a:spcAft>
              <a:buClr>
                <a:srgbClr val="000000"/>
              </a:buClr>
              <a:buSzPts val="2200"/>
              <a:buFont typeface="Open Sans Light"/>
              <a:buNone/>
              <a:defRPr sz="2200">
                <a:solidFill>
                  <a:srgbClr val="000000"/>
                </a:solidFill>
                <a:latin typeface="Open Sans Light"/>
                <a:ea typeface="Open Sans Light"/>
                <a:cs typeface="Open Sans Light"/>
                <a:sym typeface="Open Sans Light"/>
              </a:defRPr>
            </a:lvl1pPr>
            <a:lvl2pPr indent="-228600" lvl="1" marL="914400" algn="l">
              <a:lnSpc>
                <a:spcPct val="120000"/>
              </a:lnSpc>
              <a:spcBef>
                <a:spcPts val="601"/>
              </a:spcBef>
              <a:spcAft>
                <a:spcPts val="0"/>
              </a:spcAft>
              <a:buClr>
                <a:srgbClr val="000000"/>
              </a:buClr>
              <a:buSzPts val="1800"/>
              <a:buFont typeface="Open Sans Light"/>
              <a:buNone/>
              <a:defRPr sz="1800">
                <a:solidFill>
                  <a:srgbClr val="000000"/>
                </a:solidFill>
              </a:defRPr>
            </a:lvl2pPr>
            <a:lvl3pPr indent="-228600" lvl="2" marL="1371600" algn="l">
              <a:lnSpc>
                <a:spcPct val="120000"/>
              </a:lnSpc>
              <a:spcBef>
                <a:spcPts val="601"/>
              </a:spcBef>
              <a:spcAft>
                <a:spcPts val="0"/>
              </a:spcAft>
              <a:buClr>
                <a:srgbClr val="000000"/>
              </a:buClr>
              <a:buSzPts val="1800"/>
              <a:buNone/>
              <a:defRPr sz="1800">
                <a:solidFill>
                  <a:srgbClr val="000000"/>
                </a:solidFill>
              </a:defRPr>
            </a:lvl3pPr>
            <a:lvl4pPr indent="-228600" lvl="3" marL="1828800" algn="l">
              <a:lnSpc>
                <a:spcPct val="120000"/>
              </a:lnSpc>
              <a:spcBef>
                <a:spcPts val="601"/>
              </a:spcBef>
              <a:spcAft>
                <a:spcPts val="0"/>
              </a:spcAft>
              <a:buClr>
                <a:srgbClr val="000000"/>
              </a:buClr>
              <a:buSzPts val="1800"/>
              <a:buFont typeface="Open Sans Light"/>
              <a:buNone/>
              <a:defRPr sz="1800">
                <a:solidFill>
                  <a:srgbClr val="000000"/>
                </a:solidFill>
              </a:defRPr>
            </a:lvl4pPr>
            <a:lvl5pPr indent="-228600" lvl="4" marL="2286000" algn="l">
              <a:lnSpc>
                <a:spcPct val="120000"/>
              </a:lnSpc>
              <a:spcBef>
                <a:spcPts val="601"/>
              </a:spcBef>
              <a:spcAft>
                <a:spcPts val="0"/>
              </a:spcAft>
              <a:buClr>
                <a:srgbClr val="000000"/>
              </a:buClr>
              <a:buSzPts val="1800"/>
              <a:buFont typeface="Open Sans Light"/>
              <a:buNone/>
              <a:defRPr sz="1800">
                <a:solidFill>
                  <a:srgbClr val="000000"/>
                </a:solidFill>
              </a:defRPr>
            </a:lvl5pPr>
            <a:lvl6pPr indent="-396620" lvl="5" marL="2743200" algn="l">
              <a:lnSpc>
                <a:spcPct val="121000"/>
              </a:lnSpc>
              <a:spcBef>
                <a:spcPts val="1200"/>
              </a:spcBef>
              <a:spcAft>
                <a:spcPts val="0"/>
              </a:spcAft>
              <a:buSzPts val="2646"/>
              <a:buChar char="•"/>
              <a:defRPr/>
            </a:lvl6pPr>
            <a:lvl7pPr indent="-396620" lvl="6" marL="3200400" algn="l">
              <a:lnSpc>
                <a:spcPct val="121000"/>
              </a:lnSpc>
              <a:spcBef>
                <a:spcPts val="1200"/>
              </a:spcBef>
              <a:spcAft>
                <a:spcPts val="0"/>
              </a:spcAft>
              <a:buSzPts val="2646"/>
              <a:buChar char="•"/>
              <a:defRPr/>
            </a:lvl7pPr>
            <a:lvl8pPr indent="-396621" lvl="7" marL="3657600" algn="l">
              <a:lnSpc>
                <a:spcPct val="121000"/>
              </a:lnSpc>
              <a:spcBef>
                <a:spcPts val="1200"/>
              </a:spcBef>
              <a:spcAft>
                <a:spcPts val="0"/>
              </a:spcAft>
              <a:buSzPts val="2646"/>
              <a:buChar char="•"/>
              <a:defRPr/>
            </a:lvl8pPr>
            <a:lvl9pPr indent="-396621" lvl="8" marL="4114800" algn="l">
              <a:lnSpc>
                <a:spcPct val="121000"/>
              </a:lnSpc>
              <a:spcBef>
                <a:spcPts val="1200"/>
              </a:spcBef>
              <a:spcAft>
                <a:spcPts val="0"/>
              </a:spcAft>
              <a:buSzPts val="2646"/>
              <a:buChar char="•"/>
              <a:defRPr/>
            </a:lvl9pPr>
          </a:lstStyle>
          <a:p/>
        </p:txBody>
      </p:sp>
      <p:sp>
        <p:nvSpPr>
          <p:cNvPr id="17" name="Google Shape;17;p3"/>
          <p:cNvSpPr txBox="1"/>
          <p:nvPr>
            <p:ph idx="2" type="body"/>
          </p:nvPr>
        </p:nvSpPr>
        <p:spPr>
          <a:xfrm>
            <a:off x="914400" y="1280160"/>
            <a:ext cx="11892000" cy="1117500"/>
          </a:xfrm>
          <a:prstGeom prst="rect">
            <a:avLst/>
          </a:prstGeom>
          <a:noFill/>
          <a:ln>
            <a:noFill/>
          </a:ln>
        </p:spPr>
        <p:txBody>
          <a:bodyPr anchorCtr="0" anchor="t" bIns="36000" lIns="36000" spcFirstLastPara="1" rIns="36000" wrap="square" tIns="36000">
            <a:noAutofit/>
          </a:bodyPr>
          <a:lstStyle>
            <a:lvl1pPr indent="-228600" lvl="0" marL="457200" algn="l">
              <a:lnSpc>
                <a:spcPct val="130000"/>
              </a:lnSpc>
              <a:spcBef>
                <a:spcPts val="0"/>
              </a:spcBef>
              <a:spcAft>
                <a:spcPts val="0"/>
              </a:spcAft>
              <a:buSzPts val="6468"/>
              <a:buFont typeface="Open Sans Light"/>
              <a:buNone/>
              <a:defRPr sz="4400">
                <a:latin typeface="Open Sans Light"/>
                <a:ea typeface="Open Sans Light"/>
                <a:cs typeface="Open Sans Light"/>
                <a:sym typeface="Open Sans Light"/>
              </a:defRPr>
            </a:lvl1pPr>
            <a:lvl2pPr indent="-396621" lvl="1" marL="914400" algn="l">
              <a:lnSpc>
                <a:spcPct val="150000"/>
              </a:lnSpc>
              <a:spcBef>
                <a:spcPts val="601"/>
              </a:spcBef>
              <a:spcAft>
                <a:spcPts val="0"/>
              </a:spcAft>
              <a:buSzPts val="2646"/>
              <a:buChar char="•"/>
              <a:defRPr/>
            </a:lvl2pPr>
            <a:lvl3pPr indent="-396620" lvl="2" marL="1371600" algn="l">
              <a:lnSpc>
                <a:spcPct val="150000"/>
              </a:lnSpc>
              <a:spcBef>
                <a:spcPts val="601"/>
              </a:spcBef>
              <a:spcAft>
                <a:spcPts val="0"/>
              </a:spcAft>
              <a:buSzPts val="2646"/>
              <a:buChar char="‒"/>
              <a:defRPr/>
            </a:lvl3pPr>
            <a:lvl4pPr indent="-396620" lvl="3" marL="1828800" algn="l">
              <a:lnSpc>
                <a:spcPct val="150000"/>
              </a:lnSpc>
              <a:spcBef>
                <a:spcPts val="601"/>
              </a:spcBef>
              <a:spcAft>
                <a:spcPts val="0"/>
              </a:spcAft>
              <a:buSzPts val="2646"/>
              <a:buChar char="•"/>
              <a:defRPr/>
            </a:lvl4pPr>
            <a:lvl5pPr indent="-396620" lvl="4" marL="2286000" algn="l">
              <a:lnSpc>
                <a:spcPct val="150000"/>
              </a:lnSpc>
              <a:spcBef>
                <a:spcPts val="601"/>
              </a:spcBef>
              <a:spcAft>
                <a:spcPts val="0"/>
              </a:spcAft>
              <a:buSzPts val="2646"/>
              <a:buChar char="•"/>
              <a:defRPr/>
            </a:lvl5pPr>
            <a:lvl6pPr indent="-396620" lvl="5" marL="2743200" algn="l">
              <a:lnSpc>
                <a:spcPct val="121000"/>
              </a:lnSpc>
              <a:spcBef>
                <a:spcPts val="1200"/>
              </a:spcBef>
              <a:spcAft>
                <a:spcPts val="0"/>
              </a:spcAft>
              <a:buSzPts val="2646"/>
              <a:buChar char="•"/>
              <a:defRPr/>
            </a:lvl6pPr>
            <a:lvl7pPr indent="-396620" lvl="6" marL="3200400" algn="l">
              <a:lnSpc>
                <a:spcPct val="121000"/>
              </a:lnSpc>
              <a:spcBef>
                <a:spcPts val="1200"/>
              </a:spcBef>
              <a:spcAft>
                <a:spcPts val="0"/>
              </a:spcAft>
              <a:buSzPts val="2646"/>
              <a:buChar char="•"/>
              <a:defRPr/>
            </a:lvl7pPr>
            <a:lvl8pPr indent="-396621" lvl="7" marL="3657600" algn="l">
              <a:lnSpc>
                <a:spcPct val="121000"/>
              </a:lnSpc>
              <a:spcBef>
                <a:spcPts val="1200"/>
              </a:spcBef>
              <a:spcAft>
                <a:spcPts val="0"/>
              </a:spcAft>
              <a:buSzPts val="2646"/>
              <a:buChar char="•"/>
              <a:defRPr/>
            </a:lvl8pPr>
            <a:lvl9pPr indent="-396621" lvl="8" marL="4114800" algn="l">
              <a:lnSpc>
                <a:spcPct val="121000"/>
              </a:lnSpc>
              <a:spcBef>
                <a:spcPts val="1200"/>
              </a:spcBef>
              <a:spcAft>
                <a:spcPts val="0"/>
              </a:spcAft>
              <a:buSzPts val="2646"/>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wykresy na dole + 2 teksty1">
  <p:cSld name="2 wykresy na dole + 2 teksty">
    <p:spTree>
      <p:nvGrpSpPr>
        <p:cNvPr id="158" name="Shape 158"/>
        <p:cNvGrpSpPr/>
        <p:nvPr/>
      </p:nvGrpSpPr>
      <p:grpSpPr>
        <a:xfrm>
          <a:off x="0" y="0"/>
          <a:ext cx="0" cy="0"/>
          <a:chOff x="0" y="0"/>
          <a:chExt cx="0" cy="0"/>
        </a:xfrm>
      </p:grpSpPr>
      <p:pic>
        <p:nvPicPr>
          <p:cNvPr id="159" name="Google Shape;159;p21"/>
          <p:cNvPicPr preferRelativeResize="0"/>
          <p:nvPr/>
        </p:nvPicPr>
        <p:blipFill rotWithShape="1">
          <a:blip r:embed="rId2">
            <a:alphaModFix/>
          </a:blip>
          <a:srcRect b="0" l="0" r="0" t="0"/>
          <a:stretch/>
        </p:blipFill>
        <p:spPr>
          <a:xfrm>
            <a:off x="15156453" y="8775733"/>
            <a:ext cx="860094" cy="287998"/>
          </a:xfrm>
          <a:prstGeom prst="rect">
            <a:avLst/>
          </a:prstGeom>
          <a:noFill/>
          <a:ln>
            <a:noFill/>
          </a:ln>
        </p:spPr>
      </p:pic>
      <p:sp>
        <p:nvSpPr>
          <p:cNvPr id="160" name="Google Shape;160;p21"/>
          <p:cNvSpPr/>
          <p:nvPr>
            <p:ph idx="2" type="chart"/>
          </p:nvPr>
        </p:nvSpPr>
        <p:spPr>
          <a:xfrm>
            <a:off x="8469632" y="5681103"/>
            <a:ext cx="7030253" cy="2942411"/>
          </a:xfrm>
          <a:prstGeom prst="rect">
            <a:avLst/>
          </a:prstGeom>
          <a:noFill/>
          <a:ln>
            <a:noFill/>
          </a:ln>
        </p:spPr>
        <p:txBody>
          <a:bodyPr anchorCtr="0" anchor="t" bIns="36000" lIns="36000" spcFirstLastPara="1" rIns="36000" wrap="square" tIns="36000">
            <a:noAutofit/>
          </a:bodyPr>
          <a:lstStyle>
            <a:lvl1pPr lvl="0" marR="0" rtl="0" algn="l">
              <a:lnSpc>
                <a:spcPct val="150000"/>
              </a:lnSpc>
              <a:spcBef>
                <a:spcPts val="0"/>
              </a:spcBef>
              <a:spcAft>
                <a:spcPts val="0"/>
              </a:spcAft>
              <a:buClr>
                <a:srgbClr val="FF7100"/>
              </a:buClr>
              <a:buSzPts val="2352"/>
              <a:buFont typeface="Open Sans Light"/>
              <a:buNone/>
              <a:defRPr b="0" i="0" sz="1600" u="none" cap="none" strike="noStrike">
                <a:solidFill>
                  <a:schemeClr val="dk2"/>
                </a:solidFill>
                <a:latin typeface="Open Sans Light"/>
                <a:ea typeface="Open Sans Light"/>
                <a:cs typeface="Open Sans Light"/>
                <a:sym typeface="Open Sans Light"/>
              </a:defRPr>
            </a:lvl1pPr>
            <a:lvl2pPr lvl="1"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2pPr>
            <a:lvl3pPr lvl="2" marR="0" rtl="0" algn="l">
              <a:lnSpc>
                <a:spcPct val="150000"/>
              </a:lnSpc>
              <a:spcBef>
                <a:spcPts val="601"/>
              </a:spcBef>
              <a:spcAft>
                <a:spcPts val="0"/>
              </a:spcAft>
              <a:buClr>
                <a:srgbClr val="FF7100"/>
              </a:buClr>
              <a:buSzPts val="2352"/>
              <a:buFont typeface="Arial"/>
              <a:buChar char="‒"/>
              <a:defRPr b="0" i="0" sz="1600" u="none" cap="none" strike="noStrike">
                <a:solidFill>
                  <a:schemeClr val="dk2"/>
                </a:solidFill>
                <a:latin typeface="Open Sans Light"/>
                <a:ea typeface="Open Sans Light"/>
                <a:cs typeface="Open Sans Light"/>
                <a:sym typeface="Open Sans Light"/>
              </a:defRPr>
            </a:lvl3pPr>
            <a:lvl4pPr lvl="3"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4pPr>
            <a:lvl5pPr lvl="4"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5pPr>
            <a:lvl6pPr lvl="5"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6pPr>
            <a:lvl7pPr lvl="6"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7pPr>
            <a:lvl8pPr lvl="7"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8pPr>
            <a:lvl9pPr lvl="8"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9pPr>
          </a:lstStyle>
          <a:p/>
        </p:txBody>
      </p:sp>
      <p:sp>
        <p:nvSpPr>
          <p:cNvPr id="161" name="Google Shape;161;p21"/>
          <p:cNvSpPr txBox="1"/>
          <p:nvPr>
            <p:ph idx="1" type="body"/>
          </p:nvPr>
        </p:nvSpPr>
        <p:spPr>
          <a:xfrm>
            <a:off x="8469633" y="1885687"/>
            <a:ext cx="7030255" cy="2957636"/>
          </a:xfrm>
          <a:prstGeom prst="rect">
            <a:avLst/>
          </a:prstGeom>
          <a:noFill/>
          <a:ln>
            <a:noFill/>
          </a:ln>
        </p:spPr>
        <p:txBody>
          <a:bodyPr anchorCtr="0" anchor="t" bIns="36000" lIns="36000" spcFirstLastPara="1" rIns="36000" wrap="square" tIns="36000">
            <a:noAutofit/>
          </a:bodyPr>
          <a:lstStyle>
            <a:lvl1pPr indent="-228600" lvl="0" marL="457200" marR="0" algn="l">
              <a:lnSpc>
                <a:spcPct val="130000"/>
              </a:lnSpc>
              <a:spcBef>
                <a:spcPts val="0"/>
              </a:spcBef>
              <a:spcAft>
                <a:spcPts val="0"/>
              </a:spcAft>
              <a:buClr>
                <a:schemeClr val="dk2"/>
              </a:buClr>
              <a:buSzPts val="1600"/>
              <a:buFont typeface="Open Sans Light"/>
              <a:buNone/>
              <a:defRPr sz="1600">
                <a:solidFill>
                  <a:schemeClr val="dk2"/>
                </a:solidFill>
                <a:latin typeface="Open Sans Light"/>
                <a:ea typeface="Open Sans Light"/>
                <a:cs typeface="Open Sans Light"/>
                <a:sym typeface="Open Sans Light"/>
              </a:defRPr>
            </a:lvl1pPr>
            <a:lvl2pPr indent="-396621" lvl="1" marL="914400" algn="l">
              <a:lnSpc>
                <a:spcPct val="150000"/>
              </a:lnSpc>
              <a:spcBef>
                <a:spcPts val="0"/>
              </a:spcBef>
              <a:spcAft>
                <a:spcPts val="0"/>
              </a:spcAft>
              <a:buSzPts val="2646"/>
              <a:buChar char="•"/>
              <a:defRPr/>
            </a:lvl2pPr>
            <a:lvl3pPr indent="-396620" lvl="2" marL="1371600" algn="l">
              <a:lnSpc>
                <a:spcPct val="150000"/>
              </a:lnSpc>
              <a:spcBef>
                <a:spcPts val="601"/>
              </a:spcBef>
              <a:spcAft>
                <a:spcPts val="0"/>
              </a:spcAft>
              <a:buSzPts val="2646"/>
              <a:buChar char="‒"/>
              <a:defRPr/>
            </a:lvl3pPr>
            <a:lvl4pPr indent="-396620" lvl="3" marL="1828800" algn="l">
              <a:lnSpc>
                <a:spcPct val="150000"/>
              </a:lnSpc>
              <a:spcBef>
                <a:spcPts val="601"/>
              </a:spcBef>
              <a:spcAft>
                <a:spcPts val="0"/>
              </a:spcAft>
              <a:buSzPts val="2646"/>
              <a:buChar char="•"/>
              <a:defRPr/>
            </a:lvl4pPr>
            <a:lvl5pPr indent="-396620" lvl="4" marL="2286000" algn="l">
              <a:lnSpc>
                <a:spcPct val="150000"/>
              </a:lnSpc>
              <a:spcBef>
                <a:spcPts val="601"/>
              </a:spcBef>
              <a:spcAft>
                <a:spcPts val="0"/>
              </a:spcAft>
              <a:buSzPts val="2646"/>
              <a:buChar char="•"/>
              <a:defRPr/>
            </a:lvl5pPr>
            <a:lvl6pPr indent="-396620" lvl="5" marL="2743200" algn="l">
              <a:lnSpc>
                <a:spcPct val="121000"/>
              </a:lnSpc>
              <a:spcBef>
                <a:spcPts val="1200"/>
              </a:spcBef>
              <a:spcAft>
                <a:spcPts val="0"/>
              </a:spcAft>
              <a:buSzPts val="2646"/>
              <a:buChar char="•"/>
              <a:defRPr/>
            </a:lvl6pPr>
            <a:lvl7pPr indent="-396620" lvl="6" marL="3200400" algn="l">
              <a:lnSpc>
                <a:spcPct val="121000"/>
              </a:lnSpc>
              <a:spcBef>
                <a:spcPts val="1200"/>
              </a:spcBef>
              <a:spcAft>
                <a:spcPts val="0"/>
              </a:spcAft>
              <a:buSzPts val="2646"/>
              <a:buChar char="•"/>
              <a:defRPr/>
            </a:lvl7pPr>
            <a:lvl8pPr indent="-396621" lvl="7" marL="3657600" algn="l">
              <a:lnSpc>
                <a:spcPct val="121000"/>
              </a:lnSpc>
              <a:spcBef>
                <a:spcPts val="1200"/>
              </a:spcBef>
              <a:spcAft>
                <a:spcPts val="0"/>
              </a:spcAft>
              <a:buSzPts val="2646"/>
              <a:buChar char="•"/>
              <a:defRPr/>
            </a:lvl8pPr>
            <a:lvl9pPr indent="-396621" lvl="8" marL="4114800" algn="l">
              <a:lnSpc>
                <a:spcPct val="121000"/>
              </a:lnSpc>
              <a:spcBef>
                <a:spcPts val="1200"/>
              </a:spcBef>
              <a:spcAft>
                <a:spcPts val="0"/>
              </a:spcAft>
              <a:buSzPts val="2646"/>
              <a:buChar char="•"/>
              <a:defRPr/>
            </a:lvl9pPr>
          </a:lstStyle>
          <a:p/>
        </p:txBody>
      </p:sp>
      <p:sp>
        <p:nvSpPr>
          <p:cNvPr id="162" name="Google Shape;162;p21"/>
          <p:cNvSpPr/>
          <p:nvPr>
            <p:ph idx="3" type="chart"/>
          </p:nvPr>
        </p:nvSpPr>
        <p:spPr>
          <a:xfrm>
            <a:off x="821972" y="5681104"/>
            <a:ext cx="7030254" cy="2942411"/>
          </a:xfrm>
          <a:prstGeom prst="rect">
            <a:avLst/>
          </a:prstGeom>
          <a:noFill/>
          <a:ln>
            <a:noFill/>
          </a:ln>
        </p:spPr>
        <p:txBody>
          <a:bodyPr anchorCtr="0" anchor="t" bIns="36000" lIns="36000" spcFirstLastPara="1" rIns="36000" wrap="square" tIns="36000">
            <a:noAutofit/>
          </a:bodyPr>
          <a:lstStyle>
            <a:lvl1pPr lvl="0" marR="0" rtl="0" algn="l">
              <a:lnSpc>
                <a:spcPct val="150000"/>
              </a:lnSpc>
              <a:spcBef>
                <a:spcPts val="0"/>
              </a:spcBef>
              <a:spcAft>
                <a:spcPts val="0"/>
              </a:spcAft>
              <a:buClr>
                <a:srgbClr val="FF7100"/>
              </a:buClr>
              <a:buSzPts val="2352"/>
              <a:buFont typeface="Open Sans Light"/>
              <a:buNone/>
              <a:defRPr b="0" i="0" sz="1600" u="none" cap="none" strike="noStrike">
                <a:solidFill>
                  <a:schemeClr val="dk2"/>
                </a:solidFill>
                <a:latin typeface="Open Sans Light"/>
                <a:ea typeface="Open Sans Light"/>
                <a:cs typeface="Open Sans Light"/>
                <a:sym typeface="Open Sans Light"/>
              </a:defRPr>
            </a:lvl1pPr>
            <a:lvl2pPr lvl="1"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2pPr>
            <a:lvl3pPr lvl="2" marR="0" rtl="0" algn="l">
              <a:lnSpc>
                <a:spcPct val="150000"/>
              </a:lnSpc>
              <a:spcBef>
                <a:spcPts val="601"/>
              </a:spcBef>
              <a:spcAft>
                <a:spcPts val="0"/>
              </a:spcAft>
              <a:buClr>
                <a:srgbClr val="FF7100"/>
              </a:buClr>
              <a:buSzPts val="2352"/>
              <a:buFont typeface="Arial"/>
              <a:buChar char="‒"/>
              <a:defRPr b="0" i="0" sz="1600" u="none" cap="none" strike="noStrike">
                <a:solidFill>
                  <a:schemeClr val="dk2"/>
                </a:solidFill>
                <a:latin typeface="Open Sans Light"/>
                <a:ea typeface="Open Sans Light"/>
                <a:cs typeface="Open Sans Light"/>
                <a:sym typeface="Open Sans Light"/>
              </a:defRPr>
            </a:lvl3pPr>
            <a:lvl4pPr lvl="3"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4pPr>
            <a:lvl5pPr lvl="4"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5pPr>
            <a:lvl6pPr lvl="5"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6pPr>
            <a:lvl7pPr lvl="6"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7pPr>
            <a:lvl8pPr lvl="7"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8pPr>
            <a:lvl9pPr lvl="8"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9pPr>
          </a:lstStyle>
          <a:p/>
        </p:txBody>
      </p:sp>
      <p:sp>
        <p:nvSpPr>
          <p:cNvPr id="163" name="Google Shape;163;p21"/>
          <p:cNvSpPr txBox="1"/>
          <p:nvPr>
            <p:ph idx="4" type="body"/>
          </p:nvPr>
        </p:nvSpPr>
        <p:spPr>
          <a:xfrm>
            <a:off x="821971" y="1898287"/>
            <a:ext cx="6895800" cy="2957700"/>
          </a:xfrm>
          <a:prstGeom prst="rect">
            <a:avLst/>
          </a:prstGeom>
          <a:noFill/>
          <a:ln>
            <a:noFill/>
          </a:ln>
        </p:spPr>
        <p:txBody>
          <a:bodyPr anchorCtr="0" anchor="t" bIns="36000" lIns="36000" spcFirstLastPara="1" rIns="36000" wrap="square" tIns="36000">
            <a:noAutofit/>
          </a:bodyPr>
          <a:lstStyle>
            <a:lvl1pPr indent="-228600" lvl="0" marL="457200" marR="0" algn="l">
              <a:lnSpc>
                <a:spcPct val="130000"/>
              </a:lnSpc>
              <a:spcBef>
                <a:spcPts val="0"/>
              </a:spcBef>
              <a:spcAft>
                <a:spcPts val="0"/>
              </a:spcAft>
              <a:buClr>
                <a:schemeClr val="dk2"/>
              </a:buClr>
              <a:buSzPts val="1600"/>
              <a:buFont typeface="Open Sans Light"/>
              <a:buNone/>
              <a:defRPr sz="1600">
                <a:solidFill>
                  <a:schemeClr val="dk2"/>
                </a:solidFill>
                <a:latin typeface="Open Sans Light"/>
                <a:ea typeface="Open Sans Light"/>
                <a:cs typeface="Open Sans Light"/>
                <a:sym typeface="Open Sans Light"/>
              </a:defRPr>
            </a:lvl1pPr>
            <a:lvl2pPr indent="-396621" lvl="1" marL="914400" algn="l">
              <a:lnSpc>
                <a:spcPct val="150000"/>
              </a:lnSpc>
              <a:spcBef>
                <a:spcPts val="0"/>
              </a:spcBef>
              <a:spcAft>
                <a:spcPts val="0"/>
              </a:spcAft>
              <a:buSzPts val="2646"/>
              <a:buChar char="•"/>
              <a:defRPr/>
            </a:lvl2pPr>
            <a:lvl3pPr indent="-396620" lvl="2" marL="1371600" algn="l">
              <a:lnSpc>
                <a:spcPct val="150000"/>
              </a:lnSpc>
              <a:spcBef>
                <a:spcPts val="601"/>
              </a:spcBef>
              <a:spcAft>
                <a:spcPts val="0"/>
              </a:spcAft>
              <a:buSzPts val="2646"/>
              <a:buChar char="‒"/>
              <a:defRPr/>
            </a:lvl3pPr>
            <a:lvl4pPr indent="-396620" lvl="3" marL="1828800" algn="l">
              <a:lnSpc>
                <a:spcPct val="150000"/>
              </a:lnSpc>
              <a:spcBef>
                <a:spcPts val="601"/>
              </a:spcBef>
              <a:spcAft>
                <a:spcPts val="0"/>
              </a:spcAft>
              <a:buSzPts val="2646"/>
              <a:buChar char="•"/>
              <a:defRPr/>
            </a:lvl4pPr>
            <a:lvl5pPr indent="-396620" lvl="4" marL="2286000" algn="l">
              <a:lnSpc>
                <a:spcPct val="150000"/>
              </a:lnSpc>
              <a:spcBef>
                <a:spcPts val="601"/>
              </a:spcBef>
              <a:spcAft>
                <a:spcPts val="0"/>
              </a:spcAft>
              <a:buSzPts val="2646"/>
              <a:buChar char="•"/>
              <a:defRPr/>
            </a:lvl5pPr>
            <a:lvl6pPr indent="-396620" lvl="5" marL="2743200" algn="l">
              <a:lnSpc>
                <a:spcPct val="121000"/>
              </a:lnSpc>
              <a:spcBef>
                <a:spcPts val="1200"/>
              </a:spcBef>
              <a:spcAft>
                <a:spcPts val="0"/>
              </a:spcAft>
              <a:buSzPts val="2646"/>
              <a:buChar char="•"/>
              <a:defRPr/>
            </a:lvl6pPr>
            <a:lvl7pPr indent="-396620" lvl="6" marL="3200400" algn="l">
              <a:lnSpc>
                <a:spcPct val="121000"/>
              </a:lnSpc>
              <a:spcBef>
                <a:spcPts val="1200"/>
              </a:spcBef>
              <a:spcAft>
                <a:spcPts val="0"/>
              </a:spcAft>
              <a:buSzPts val="2646"/>
              <a:buChar char="•"/>
              <a:defRPr/>
            </a:lvl7pPr>
            <a:lvl8pPr indent="-396621" lvl="7" marL="3657600" algn="l">
              <a:lnSpc>
                <a:spcPct val="121000"/>
              </a:lnSpc>
              <a:spcBef>
                <a:spcPts val="1200"/>
              </a:spcBef>
              <a:spcAft>
                <a:spcPts val="0"/>
              </a:spcAft>
              <a:buSzPts val="2646"/>
              <a:buChar char="•"/>
              <a:defRPr/>
            </a:lvl8pPr>
            <a:lvl9pPr indent="-396621" lvl="8" marL="4114800" algn="l">
              <a:lnSpc>
                <a:spcPct val="121000"/>
              </a:lnSpc>
              <a:spcBef>
                <a:spcPts val="1200"/>
              </a:spcBef>
              <a:spcAft>
                <a:spcPts val="0"/>
              </a:spcAft>
              <a:buSzPts val="2646"/>
              <a:buChar char="•"/>
              <a:defRPr/>
            </a:lvl9pPr>
          </a:lstStyle>
          <a:p/>
        </p:txBody>
      </p:sp>
      <p:sp>
        <p:nvSpPr>
          <p:cNvPr id="164" name="Google Shape;164;p21"/>
          <p:cNvSpPr txBox="1"/>
          <p:nvPr>
            <p:ph idx="12" type="sldNum"/>
          </p:nvPr>
        </p:nvSpPr>
        <p:spPr>
          <a:xfrm>
            <a:off x="15514806" y="139700"/>
            <a:ext cx="458932" cy="3175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1pPr>
            <a:lvl2pPr indent="0" lvl="1"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2pPr>
            <a:lvl3pPr indent="0" lvl="2"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3pPr>
            <a:lvl4pPr indent="0" lvl="3"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4pPr>
            <a:lvl5pPr indent="0" lvl="4"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5pPr>
            <a:lvl6pPr indent="0" lvl="5"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6pPr>
            <a:lvl7pPr indent="0" lvl="6"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7pPr>
            <a:lvl8pPr indent="0" lvl="7"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8pPr>
            <a:lvl9pPr indent="0" lvl="8"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US"/>
              <a:t>‹#›</a:t>
            </a:fld>
            <a:endParaRPr/>
          </a:p>
        </p:txBody>
      </p:sp>
      <p:sp>
        <p:nvSpPr>
          <p:cNvPr id="165" name="Google Shape;165;p21"/>
          <p:cNvSpPr txBox="1"/>
          <p:nvPr>
            <p:ph idx="5" type="body"/>
          </p:nvPr>
        </p:nvSpPr>
        <p:spPr>
          <a:xfrm>
            <a:off x="10931856" y="139700"/>
            <a:ext cx="4573407" cy="317500"/>
          </a:xfrm>
          <a:prstGeom prst="rect">
            <a:avLst/>
          </a:prstGeom>
          <a:noFill/>
          <a:ln>
            <a:noFill/>
          </a:ln>
        </p:spPr>
        <p:txBody>
          <a:bodyPr anchorCtr="0" anchor="ctr" bIns="36000" lIns="36000" spcFirstLastPara="1" rIns="36000" wrap="square" tIns="36000">
            <a:noAutofit/>
          </a:bodyPr>
          <a:lstStyle>
            <a:lvl1pPr indent="-228600" lvl="0" marL="457200" algn="r">
              <a:lnSpc>
                <a:spcPct val="100000"/>
              </a:lnSpc>
              <a:spcBef>
                <a:spcPts val="0"/>
              </a:spcBef>
              <a:spcAft>
                <a:spcPts val="0"/>
              </a:spcAft>
              <a:buSzPts val="2058"/>
              <a:buFont typeface="Open Sans Light"/>
              <a:buNone/>
              <a:defRPr b="1" sz="1400">
                <a:solidFill>
                  <a:schemeClr val="dk2"/>
                </a:solidFill>
                <a:latin typeface="Open Sans Light"/>
                <a:ea typeface="Open Sans Light"/>
                <a:cs typeface="Open Sans Light"/>
                <a:sym typeface="Open Sans Light"/>
              </a:defRPr>
            </a:lvl1pPr>
            <a:lvl2pPr indent="-396621" lvl="1" marL="914400" algn="l">
              <a:lnSpc>
                <a:spcPct val="150000"/>
              </a:lnSpc>
              <a:spcBef>
                <a:spcPts val="601"/>
              </a:spcBef>
              <a:spcAft>
                <a:spcPts val="0"/>
              </a:spcAft>
              <a:buSzPts val="2646"/>
              <a:buChar char="•"/>
              <a:defRPr/>
            </a:lvl2pPr>
            <a:lvl3pPr indent="-396620" lvl="2" marL="1371600" algn="l">
              <a:lnSpc>
                <a:spcPct val="150000"/>
              </a:lnSpc>
              <a:spcBef>
                <a:spcPts val="601"/>
              </a:spcBef>
              <a:spcAft>
                <a:spcPts val="0"/>
              </a:spcAft>
              <a:buSzPts val="2646"/>
              <a:buChar char="‒"/>
              <a:defRPr/>
            </a:lvl3pPr>
            <a:lvl4pPr indent="-396620" lvl="3" marL="1828800" algn="l">
              <a:lnSpc>
                <a:spcPct val="150000"/>
              </a:lnSpc>
              <a:spcBef>
                <a:spcPts val="601"/>
              </a:spcBef>
              <a:spcAft>
                <a:spcPts val="0"/>
              </a:spcAft>
              <a:buSzPts val="2646"/>
              <a:buChar char="•"/>
              <a:defRPr/>
            </a:lvl4pPr>
            <a:lvl5pPr indent="-396620" lvl="4" marL="2286000" algn="l">
              <a:lnSpc>
                <a:spcPct val="150000"/>
              </a:lnSpc>
              <a:spcBef>
                <a:spcPts val="601"/>
              </a:spcBef>
              <a:spcAft>
                <a:spcPts val="0"/>
              </a:spcAft>
              <a:buSzPts val="2646"/>
              <a:buChar char="•"/>
              <a:defRPr/>
            </a:lvl5pPr>
            <a:lvl6pPr indent="-396620" lvl="5" marL="2743200" algn="l">
              <a:lnSpc>
                <a:spcPct val="121000"/>
              </a:lnSpc>
              <a:spcBef>
                <a:spcPts val="1200"/>
              </a:spcBef>
              <a:spcAft>
                <a:spcPts val="0"/>
              </a:spcAft>
              <a:buSzPts val="2646"/>
              <a:buChar char="•"/>
              <a:defRPr/>
            </a:lvl6pPr>
            <a:lvl7pPr indent="-396620" lvl="6" marL="3200400" algn="l">
              <a:lnSpc>
                <a:spcPct val="121000"/>
              </a:lnSpc>
              <a:spcBef>
                <a:spcPts val="1200"/>
              </a:spcBef>
              <a:spcAft>
                <a:spcPts val="0"/>
              </a:spcAft>
              <a:buSzPts val="2646"/>
              <a:buChar char="•"/>
              <a:defRPr/>
            </a:lvl7pPr>
            <a:lvl8pPr indent="-396621" lvl="7" marL="3657600" algn="l">
              <a:lnSpc>
                <a:spcPct val="121000"/>
              </a:lnSpc>
              <a:spcBef>
                <a:spcPts val="1200"/>
              </a:spcBef>
              <a:spcAft>
                <a:spcPts val="0"/>
              </a:spcAft>
              <a:buSzPts val="2646"/>
              <a:buChar char="•"/>
              <a:defRPr/>
            </a:lvl8pPr>
            <a:lvl9pPr indent="-396621" lvl="8" marL="4114800" algn="l">
              <a:lnSpc>
                <a:spcPct val="121000"/>
              </a:lnSpc>
              <a:spcBef>
                <a:spcPts val="1200"/>
              </a:spcBef>
              <a:spcAft>
                <a:spcPts val="0"/>
              </a:spcAft>
              <a:buSzPts val="2646"/>
              <a:buChar char="•"/>
              <a:defRPr/>
            </a:lvl9pPr>
          </a:lstStyle>
          <a:p/>
        </p:txBody>
      </p:sp>
      <p:sp>
        <p:nvSpPr>
          <p:cNvPr id="166" name="Google Shape;166;p21"/>
          <p:cNvSpPr txBox="1"/>
          <p:nvPr>
            <p:ph type="title"/>
          </p:nvPr>
        </p:nvSpPr>
        <p:spPr>
          <a:xfrm>
            <a:off x="914400" y="685800"/>
            <a:ext cx="14429100" cy="557700"/>
          </a:xfrm>
          <a:prstGeom prst="rect">
            <a:avLst/>
          </a:prstGeom>
          <a:noFill/>
          <a:ln>
            <a:noFill/>
          </a:ln>
        </p:spPr>
        <p:txBody>
          <a:bodyPr anchorCtr="0" anchor="ctr" bIns="36000" lIns="36000" spcFirstLastPara="1" rIns="36000" wrap="square" tIns="36000">
            <a:noAutofit/>
          </a:bodyPr>
          <a:lstStyle>
            <a:lvl1pPr lvl="0" algn="l">
              <a:lnSpc>
                <a:spcPct val="100000"/>
              </a:lnSpc>
              <a:spcBef>
                <a:spcPts val="0"/>
              </a:spcBef>
              <a:spcAft>
                <a:spcPts val="0"/>
              </a:spcAft>
              <a:buClr>
                <a:schemeClr val="dk2"/>
              </a:buClr>
              <a:buSzPts val="3200"/>
              <a:buFont typeface="Open Sans Light"/>
              <a:buNone/>
              <a:defRPr b="0" sz="3200">
                <a:solidFill>
                  <a:schemeClr val="dk2"/>
                </a:solidFill>
                <a:latin typeface="Open Sans Light"/>
                <a:ea typeface="Open Sans Light"/>
                <a:cs typeface="Open Sans Light"/>
                <a:sym typeface="Open Sans Light"/>
              </a:defRPr>
            </a:lvl1pPr>
            <a:lvl2pPr lvl="1" algn="l">
              <a:lnSpc>
                <a:spcPct val="100000"/>
              </a:lnSpc>
              <a:spcBef>
                <a:spcPts val="0"/>
              </a:spcBef>
              <a:spcAft>
                <a:spcPts val="0"/>
              </a:spcAft>
              <a:buClr>
                <a:srgbClr val="FF5A00"/>
              </a:buClr>
              <a:buSzPts val="1800"/>
              <a:buNone/>
              <a:defRPr/>
            </a:lvl2pPr>
            <a:lvl3pPr lvl="2" algn="l">
              <a:lnSpc>
                <a:spcPct val="100000"/>
              </a:lnSpc>
              <a:spcBef>
                <a:spcPts val="0"/>
              </a:spcBef>
              <a:spcAft>
                <a:spcPts val="0"/>
              </a:spcAft>
              <a:buClr>
                <a:srgbClr val="FF5A00"/>
              </a:buClr>
              <a:buSzPts val="1800"/>
              <a:buNone/>
              <a:defRPr/>
            </a:lvl3pPr>
            <a:lvl4pPr lvl="3" algn="l">
              <a:lnSpc>
                <a:spcPct val="100000"/>
              </a:lnSpc>
              <a:spcBef>
                <a:spcPts val="0"/>
              </a:spcBef>
              <a:spcAft>
                <a:spcPts val="0"/>
              </a:spcAft>
              <a:buClr>
                <a:srgbClr val="FF5A00"/>
              </a:buClr>
              <a:buSzPts val="1800"/>
              <a:buNone/>
              <a:defRPr/>
            </a:lvl4pPr>
            <a:lvl5pPr lvl="4" algn="l">
              <a:lnSpc>
                <a:spcPct val="100000"/>
              </a:lnSpc>
              <a:spcBef>
                <a:spcPts val="0"/>
              </a:spcBef>
              <a:spcAft>
                <a:spcPts val="0"/>
              </a:spcAft>
              <a:buClr>
                <a:srgbClr val="FF5A00"/>
              </a:buClr>
              <a:buSzPts val="1800"/>
              <a:buNone/>
              <a:defRPr/>
            </a:lvl5pPr>
            <a:lvl6pPr lvl="5" algn="l">
              <a:lnSpc>
                <a:spcPct val="100000"/>
              </a:lnSpc>
              <a:spcBef>
                <a:spcPts val="0"/>
              </a:spcBef>
              <a:spcAft>
                <a:spcPts val="0"/>
              </a:spcAft>
              <a:buClr>
                <a:srgbClr val="FF5A00"/>
              </a:buClr>
              <a:buSzPts val="1800"/>
              <a:buNone/>
              <a:defRPr/>
            </a:lvl6pPr>
            <a:lvl7pPr lvl="6" algn="l">
              <a:lnSpc>
                <a:spcPct val="100000"/>
              </a:lnSpc>
              <a:spcBef>
                <a:spcPts val="0"/>
              </a:spcBef>
              <a:spcAft>
                <a:spcPts val="0"/>
              </a:spcAft>
              <a:buClr>
                <a:srgbClr val="FF5A00"/>
              </a:buClr>
              <a:buSzPts val="1800"/>
              <a:buNone/>
              <a:defRPr/>
            </a:lvl7pPr>
            <a:lvl8pPr lvl="7" algn="l">
              <a:lnSpc>
                <a:spcPct val="100000"/>
              </a:lnSpc>
              <a:spcBef>
                <a:spcPts val="0"/>
              </a:spcBef>
              <a:spcAft>
                <a:spcPts val="0"/>
              </a:spcAft>
              <a:buClr>
                <a:srgbClr val="FF5A00"/>
              </a:buClr>
              <a:buSzPts val="1800"/>
              <a:buNone/>
              <a:defRPr/>
            </a:lvl8pPr>
            <a:lvl9pPr lvl="8" algn="l">
              <a:lnSpc>
                <a:spcPct val="100000"/>
              </a:lnSpc>
              <a:spcBef>
                <a:spcPts val="0"/>
              </a:spcBef>
              <a:spcAft>
                <a:spcPts val="0"/>
              </a:spcAft>
              <a:buClr>
                <a:srgbClr val="FF5A00"/>
              </a:buClr>
              <a:buSzPts val="1800"/>
              <a:buNone/>
              <a:defRPr/>
            </a:lvl9pPr>
          </a:lstStyle>
          <a:p/>
        </p:txBody>
      </p:sp>
      <p:sp>
        <p:nvSpPr>
          <p:cNvPr id="167" name="Google Shape;167;p21"/>
          <p:cNvSpPr txBox="1"/>
          <p:nvPr>
            <p:ph idx="6" type="body"/>
          </p:nvPr>
        </p:nvSpPr>
        <p:spPr>
          <a:xfrm>
            <a:off x="827088" y="8645452"/>
            <a:ext cx="8128000" cy="287338"/>
          </a:xfrm>
          <a:prstGeom prst="rect">
            <a:avLst/>
          </a:prstGeom>
          <a:noFill/>
          <a:ln>
            <a:noFill/>
          </a:ln>
        </p:spPr>
        <p:txBody>
          <a:bodyPr anchorCtr="0" anchor="t" bIns="36000" lIns="36000" spcFirstLastPara="1" rIns="36000" wrap="square" tIns="36000">
            <a:noAutofit/>
          </a:bodyPr>
          <a:lstStyle>
            <a:lvl1pPr indent="-228600" lvl="0" marL="457200" algn="l">
              <a:lnSpc>
                <a:spcPct val="150000"/>
              </a:lnSpc>
              <a:spcBef>
                <a:spcPts val="0"/>
              </a:spcBef>
              <a:spcAft>
                <a:spcPts val="0"/>
              </a:spcAft>
              <a:buSzPts val="1764"/>
              <a:buFont typeface="Open Sans Light"/>
              <a:buNone/>
              <a:defRPr sz="1200"/>
            </a:lvl1pPr>
            <a:lvl2pPr indent="-340614" lvl="1" marL="914400" algn="l">
              <a:lnSpc>
                <a:spcPct val="150000"/>
              </a:lnSpc>
              <a:spcBef>
                <a:spcPts val="601"/>
              </a:spcBef>
              <a:spcAft>
                <a:spcPts val="0"/>
              </a:spcAft>
              <a:buSzPts val="1764"/>
              <a:buFont typeface="Open Sans Light"/>
              <a:buChar char="•"/>
              <a:defRPr sz="1200"/>
            </a:lvl2pPr>
            <a:lvl3pPr indent="-340614" lvl="2" marL="1371600" algn="l">
              <a:lnSpc>
                <a:spcPct val="150000"/>
              </a:lnSpc>
              <a:spcBef>
                <a:spcPts val="601"/>
              </a:spcBef>
              <a:spcAft>
                <a:spcPts val="0"/>
              </a:spcAft>
              <a:buSzPts val="1764"/>
              <a:buChar char="‒"/>
              <a:defRPr sz="1200"/>
            </a:lvl3pPr>
            <a:lvl4pPr indent="-340614" lvl="3" marL="1828800" algn="l">
              <a:lnSpc>
                <a:spcPct val="150000"/>
              </a:lnSpc>
              <a:spcBef>
                <a:spcPts val="601"/>
              </a:spcBef>
              <a:spcAft>
                <a:spcPts val="0"/>
              </a:spcAft>
              <a:buSzPts val="1764"/>
              <a:buFont typeface="Open Sans Light"/>
              <a:buChar char="•"/>
              <a:defRPr sz="1200"/>
            </a:lvl4pPr>
            <a:lvl5pPr indent="-340614" lvl="4" marL="2286000" algn="l">
              <a:lnSpc>
                <a:spcPct val="150000"/>
              </a:lnSpc>
              <a:spcBef>
                <a:spcPts val="601"/>
              </a:spcBef>
              <a:spcAft>
                <a:spcPts val="0"/>
              </a:spcAft>
              <a:buSzPts val="1764"/>
              <a:buFont typeface="Open Sans Light"/>
              <a:buChar char="•"/>
              <a:defRPr sz="1200"/>
            </a:lvl5pPr>
            <a:lvl6pPr indent="-396620" lvl="5" marL="2743200" algn="l">
              <a:lnSpc>
                <a:spcPct val="121000"/>
              </a:lnSpc>
              <a:spcBef>
                <a:spcPts val="1200"/>
              </a:spcBef>
              <a:spcAft>
                <a:spcPts val="0"/>
              </a:spcAft>
              <a:buSzPts val="2646"/>
              <a:buChar char="•"/>
              <a:defRPr/>
            </a:lvl6pPr>
            <a:lvl7pPr indent="-396620" lvl="6" marL="3200400" algn="l">
              <a:lnSpc>
                <a:spcPct val="121000"/>
              </a:lnSpc>
              <a:spcBef>
                <a:spcPts val="1200"/>
              </a:spcBef>
              <a:spcAft>
                <a:spcPts val="0"/>
              </a:spcAft>
              <a:buSzPts val="2646"/>
              <a:buChar char="•"/>
              <a:defRPr/>
            </a:lvl7pPr>
            <a:lvl8pPr indent="-396621" lvl="7" marL="3657600" algn="l">
              <a:lnSpc>
                <a:spcPct val="121000"/>
              </a:lnSpc>
              <a:spcBef>
                <a:spcPts val="1200"/>
              </a:spcBef>
              <a:spcAft>
                <a:spcPts val="0"/>
              </a:spcAft>
              <a:buSzPts val="2646"/>
              <a:buChar char="•"/>
              <a:defRPr/>
            </a:lvl8pPr>
            <a:lvl9pPr indent="-396621" lvl="8" marL="4114800" algn="l">
              <a:lnSpc>
                <a:spcPct val="121000"/>
              </a:lnSpc>
              <a:spcBef>
                <a:spcPts val="1200"/>
              </a:spcBef>
              <a:spcAft>
                <a:spcPts val="0"/>
              </a:spcAft>
              <a:buSzPts val="2646"/>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wykresy z lewej + tekst">
  <p:cSld name="2 wykresy z lewej + tekst">
    <p:spTree>
      <p:nvGrpSpPr>
        <p:cNvPr id="168" name="Shape 168"/>
        <p:cNvGrpSpPr/>
        <p:nvPr/>
      </p:nvGrpSpPr>
      <p:grpSpPr>
        <a:xfrm>
          <a:off x="0" y="0"/>
          <a:ext cx="0" cy="0"/>
          <a:chOff x="0" y="0"/>
          <a:chExt cx="0" cy="0"/>
        </a:xfrm>
      </p:grpSpPr>
      <p:pic>
        <p:nvPicPr>
          <p:cNvPr id="169" name="Google Shape;169;p22"/>
          <p:cNvPicPr preferRelativeResize="0"/>
          <p:nvPr/>
        </p:nvPicPr>
        <p:blipFill rotWithShape="1">
          <a:blip r:embed="rId2">
            <a:alphaModFix/>
          </a:blip>
          <a:srcRect b="0" l="0" r="0" t="0"/>
          <a:stretch/>
        </p:blipFill>
        <p:spPr>
          <a:xfrm>
            <a:off x="15156453" y="8775733"/>
            <a:ext cx="860094" cy="287998"/>
          </a:xfrm>
          <a:prstGeom prst="rect">
            <a:avLst/>
          </a:prstGeom>
          <a:noFill/>
          <a:ln>
            <a:noFill/>
          </a:ln>
        </p:spPr>
      </p:pic>
      <p:sp>
        <p:nvSpPr>
          <p:cNvPr id="170" name="Google Shape;170;p22"/>
          <p:cNvSpPr/>
          <p:nvPr>
            <p:ph idx="2" type="chart"/>
          </p:nvPr>
        </p:nvSpPr>
        <p:spPr>
          <a:xfrm>
            <a:off x="914400" y="1892808"/>
            <a:ext cx="4572000" cy="6742200"/>
          </a:xfrm>
          <a:prstGeom prst="rect">
            <a:avLst/>
          </a:prstGeom>
          <a:noFill/>
          <a:ln>
            <a:noFill/>
          </a:ln>
        </p:spPr>
        <p:txBody>
          <a:bodyPr anchorCtr="0" anchor="t" bIns="36000" lIns="36000" spcFirstLastPara="1" rIns="36000" wrap="square" tIns="36000">
            <a:noAutofit/>
          </a:bodyPr>
          <a:lstStyle>
            <a:lvl1pPr lvl="0" marR="0" rtl="0" algn="l">
              <a:lnSpc>
                <a:spcPct val="150000"/>
              </a:lnSpc>
              <a:spcBef>
                <a:spcPts val="0"/>
              </a:spcBef>
              <a:spcAft>
                <a:spcPts val="0"/>
              </a:spcAft>
              <a:buClr>
                <a:srgbClr val="FF7100"/>
              </a:buClr>
              <a:buSzPts val="2352"/>
              <a:buFont typeface="Open Sans Light"/>
              <a:buNone/>
              <a:defRPr b="0" i="0" sz="1600" u="none" cap="none" strike="noStrike">
                <a:solidFill>
                  <a:schemeClr val="dk2"/>
                </a:solidFill>
                <a:latin typeface="Open Sans Light"/>
                <a:ea typeface="Open Sans Light"/>
                <a:cs typeface="Open Sans Light"/>
                <a:sym typeface="Open Sans Light"/>
              </a:defRPr>
            </a:lvl1pPr>
            <a:lvl2pPr lvl="1"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2pPr>
            <a:lvl3pPr lvl="2" marR="0" rtl="0" algn="l">
              <a:lnSpc>
                <a:spcPct val="150000"/>
              </a:lnSpc>
              <a:spcBef>
                <a:spcPts val="601"/>
              </a:spcBef>
              <a:spcAft>
                <a:spcPts val="0"/>
              </a:spcAft>
              <a:buClr>
                <a:srgbClr val="FF7100"/>
              </a:buClr>
              <a:buSzPts val="2352"/>
              <a:buFont typeface="Arial"/>
              <a:buChar char="‒"/>
              <a:defRPr b="0" i="0" sz="1600" u="none" cap="none" strike="noStrike">
                <a:solidFill>
                  <a:schemeClr val="dk2"/>
                </a:solidFill>
                <a:latin typeface="Open Sans Light"/>
                <a:ea typeface="Open Sans Light"/>
                <a:cs typeface="Open Sans Light"/>
                <a:sym typeface="Open Sans Light"/>
              </a:defRPr>
            </a:lvl3pPr>
            <a:lvl4pPr lvl="3"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4pPr>
            <a:lvl5pPr lvl="4"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5pPr>
            <a:lvl6pPr lvl="5"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6pPr>
            <a:lvl7pPr lvl="6"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7pPr>
            <a:lvl8pPr lvl="7"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8pPr>
            <a:lvl9pPr lvl="8"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9pPr>
          </a:lstStyle>
          <a:p/>
        </p:txBody>
      </p:sp>
      <p:sp>
        <p:nvSpPr>
          <p:cNvPr id="171" name="Google Shape;171;p22"/>
          <p:cNvSpPr txBox="1"/>
          <p:nvPr>
            <p:ph idx="1" type="body"/>
          </p:nvPr>
        </p:nvSpPr>
        <p:spPr>
          <a:xfrm>
            <a:off x="11295239" y="1894308"/>
            <a:ext cx="4572000" cy="6739200"/>
          </a:xfrm>
          <a:prstGeom prst="rect">
            <a:avLst/>
          </a:prstGeom>
          <a:noFill/>
          <a:ln>
            <a:noFill/>
          </a:ln>
        </p:spPr>
        <p:txBody>
          <a:bodyPr anchorCtr="0" anchor="t" bIns="36000" lIns="36000" spcFirstLastPara="1" rIns="36000" wrap="square" tIns="36000">
            <a:noAutofit/>
          </a:bodyPr>
          <a:lstStyle>
            <a:lvl1pPr indent="-228600" lvl="0" marL="457200" marR="0" algn="l">
              <a:lnSpc>
                <a:spcPct val="130000"/>
              </a:lnSpc>
              <a:spcBef>
                <a:spcPts val="0"/>
              </a:spcBef>
              <a:spcAft>
                <a:spcPts val="0"/>
              </a:spcAft>
              <a:buClr>
                <a:schemeClr val="dk2"/>
              </a:buClr>
              <a:buSzPts val="1600"/>
              <a:buFont typeface="Open Sans Light"/>
              <a:buNone/>
              <a:defRPr sz="1600">
                <a:solidFill>
                  <a:schemeClr val="dk2"/>
                </a:solidFill>
                <a:latin typeface="Open Sans Light"/>
                <a:ea typeface="Open Sans Light"/>
                <a:cs typeface="Open Sans Light"/>
                <a:sym typeface="Open Sans Light"/>
              </a:defRPr>
            </a:lvl1pPr>
            <a:lvl2pPr indent="-396621" lvl="1" marL="914400" algn="l">
              <a:lnSpc>
                <a:spcPct val="150000"/>
              </a:lnSpc>
              <a:spcBef>
                <a:spcPts val="0"/>
              </a:spcBef>
              <a:spcAft>
                <a:spcPts val="0"/>
              </a:spcAft>
              <a:buSzPts val="2646"/>
              <a:buChar char="•"/>
              <a:defRPr/>
            </a:lvl2pPr>
            <a:lvl3pPr indent="-396620" lvl="2" marL="1371600" algn="l">
              <a:lnSpc>
                <a:spcPct val="150000"/>
              </a:lnSpc>
              <a:spcBef>
                <a:spcPts val="601"/>
              </a:spcBef>
              <a:spcAft>
                <a:spcPts val="0"/>
              </a:spcAft>
              <a:buSzPts val="2646"/>
              <a:buChar char="‒"/>
              <a:defRPr/>
            </a:lvl3pPr>
            <a:lvl4pPr indent="-396620" lvl="3" marL="1828800" algn="l">
              <a:lnSpc>
                <a:spcPct val="150000"/>
              </a:lnSpc>
              <a:spcBef>
                <a:spcPts val="601"/>
              </a:spcBef>
              <a:spcAft>
                <a:spcPts val="0"/>
              </a:spcAft>
              <a:buSzPts val="2646"/>
              <a:buChar char="•"/>
              <a:defRPr/>
            </a:lvl4pPr>
            <a:lvl5pPr indent="-396620" lvl="4" marL="2286000" algn="l">
              <a:lnSpc>
                <a:spcPct val="150000"/>
              </a:lnSpc>
              <a:spcBef>
                <a:spcPts val="601"/>
              </a:spcBef>
              <a:spcAft>
                <a:spcPts val="0"/>
              </a:spcAft>
              <a:buSzPts val="2646"/>
              <a:buChar char="•"/>
              <a:defRPr/>
            </a:lvl5pPr>
            <a:lvl6pPr indent="-396620" lvl="5" marL="2743200" algn="l">
              <a:lnSpc>
                <a:spcPct val="121000"/>
              </a:lnSpc>
              <a:spcBef>
                <a:spcPts val="1200"/>
              </a:spcBef>
              <a:spcAft>
                <a:spcPts val="0"/>
              </a:spcAft>
              <a:buSzPts val="2646"/>
              <a:buChar char="•"/>
              <a:defRPr/>
            </a:lvl6pPr>
            <a:lvl7pPr indent="-396620" lvl="6" marL="3200400" algn="l">
              <a:lnSpc>
                <a:spcPct val="121000"/>
              </a:lnSpc>
              <a:spcBef>
                <a:spcPts val="1200"/>
              </a:spcBef>
              <a:spcAft>
                <a:spcPts val="0"/>
              </a:spcAft>
              <a:buSzPts val="2646"/>
              <a:buChar char="•"/>
              <a:defRPr/>
            </a:lvl7pPr>
            <a:lvl8pPr indent="-396621" lvl="7" marL="3657600" algn="l">
              <a:lnSpc>
                <a:spcPct val="121000"/>
              </a:lnSpc>
              <a:spcBef>
                <a:spcPts val="1200"/>
              </a:spcBef>
              <a:spcAft>
                <a:spcPts val="0"/>
              </a:spcAft>
              <a:buSzPts val="2646"/>
              <a:buChar char="•"/>
              <a:defRPr/>
            </a:lvl8pPr>
            <a:lvl9pPr indent="-396621" lvl="8" marL="4114800" algn="l">
              <a:lnSpc>
                <a:spcPct val="121000"/>
              </a:lnSpc>
              <a:spcBef>
                <a:spcPts val="1200"/>
              </a:spcBef>
              <a:spcAft>
                <a:spcPts val="0"/>
              </a:spcAft>
              <a:buSzPts val="2646"/>
              <a:buChar char="•"/>
              <a:defRPr/>
            </a:lvl9pPr>
          </a:lstStyle>
          <a:p/>
        </p:txBody>
      </p:sp>
      <p:sp>
        <p:nvSpPr>
          <p:cNvPr id="172" name="Google Shape;172;p22"/>
          <p:cNvSpPr/>
          <p:nvPr>
            <p:ph idx="3" type="chart"/>
          </p:nvPr>
        </p:nvSpPr>
        <p:spPr>
          <a:xfrm>
            <a:off x="5574252" y="1892808"/>
            <a:ext cx="4572000" cy="6742200"/>
          </a:xfrm>
          <a:prstGeom prst="rect">
            <a:avLst/>
          </a:prstGeom>
          <a:noFill/>
          <a:ln>
            <a:noFill/>
          </a:ln>
        </p:spPr>
        <p:txBody>
          <a:bodyPr anchorCtr="0" anchor="t" bIns="36000" lIns="36000" spcFirstLastPara="1" rIns="36000" wrap="square" tIns="36000">
            <a:noAutofit/>
          </a:bodyPr>
          <a:lstStyle>
            <a:lvl1pPr lvl="0" marR="0" rtl="0" algn="l">
              <a:lnSpc>
                <a:spcPct val="150000"/>
              </a:lnSpc>
              <a:spcBef>
                <a:spcPts val="0"/>
              </a:spcBef>
              <a:spcAft>
                <a:spcPts val="0"/>
              </a:spcAft>
              <a:buClr>
                <a:srgbClr val="FF7100"/>
              </a:buClr>
              <a:buSzPts val="2352"/>
              <a:buFont typeface="Open Sans Light"/>
              <a:buNone/>
              <a:defRPr b="0" i="0" sz="1600" u="none" cap="none" strike="noStrike">
                <a:solidFill>
                  <a:schemeClr val="dk2"/>
                </a:solidFill>
                <a:latin typeface="Open Sans Light"/>
                <a:ea typeface="Open Sans Light"/>
                <a:cs typeface="Open Sans Light"/>
                <a:sym typeface="Open Sans Light"/>
              </a:defRPr>
            </a:lvl1pPr>
            <a:lvl2pPr lvl="1"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2pPr>
            <a:lvl3pPr lvl="2" marR="0" rtl="0" algn="l">
              <a:lnSpc>
                <a:spcPct val="150000"/>
              </a:lnSpc>
              <a:spcBef>
                <a:spcPts val="601"/>
              </a:spcBef>
              <a:spcAft>
                <a:spcPts val="0"/>
              </a:spcAft>
              <a:buClr>
                <a:srgbClr val="FF7100"/>
              </a:buClr>
              <a:buSzPts val="2352"/>
              <a:buFont typeface="Arial"/>
              <a:buChar char="‒"/>
              <a:defRPr b="0" i="0" sz="1600" u="none" cap="none" strike="noStrike">
                <a:solidFill>
                  <a:schemeClr val="dk2"/>
                </a:solidFill>
                <a:latin typeface="Open Sans Light"/>
                <a:ea typeface="Open Sans Light"/>
                <a:cs typeface="Open Sans Light"/>
                <a:sym typeface="Open Sans Light"/>
              </a:defRPr>
            </a:lvl3pPr>
            <a:lvl4pPr lvl="3"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4pPr>
            <a:lvl5pPr lvl="4"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5pPr>
            <a:lvl6pPr lvl="5"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6pPr>
            <a:lvl7pPr lvl="6"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7pPr>
            <a:lvl8pPr lvl="7"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8pPr>
            <a:lvl9pPr lvl="8"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9pPr>
          </a:lstStyle>
          <a:p/>
        </p:txBody>
      </p:sp>
      <p:sp>
        <p:nvSpPr>
          <p:cNvPr id="173" name="Google Shape;173;p22"/>
          <p:cNvSpPr txBox="1"/>
          <p:nvPr>
            <p:ph idx="12" type="sldNum"/>
          </p:nvPr>
        </p:nvSpPr>
        <p:spPr>
          <a:xfrm>
            <a:off x="15514806" y="139700"/>
            <a:ext cx="458932" cy="3175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1pPr>
            <a:lvl2pPr indent="0" lvl="1"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2pPr>
            <a:lvl3pPr indent="0" lvl="2"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3pPr>
            <a:lvl4pPr indent="0" lvl="3"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4pPr>
            <a:lvl5pPr indent="0" lvl="4"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5pPr>
            <a:lvl6pPr indent="0" lvl="5"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6pPr>
            <a:lvl7pPr indent="0" lvl="6"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7pPr>
            <a:lvl8pPr indent="0" lvl="7"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8pPr>
            <a:lvl9pPr indent="0" lvl="8"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US"/>
              <a:t>‹#›</a:t>
            </a:fld>
            <a:endParaRPr/>
          </a:p>
        </p:txBody>
      </p:sp>
      <p:sp>
        <p:nvSpPr>
          <p:cNvPr id="174" name="Google Shape;174;p22"/>
          <p:cNvSpPr txBox="1"/>
          <p:nvPr>
            <p:ph idx="4" type="body"/>
          </p:nvPr>
        </p:nvSpPr>
        <p:spPr>
          <a:xfrm>
            <a:off x="10931856" y="139700"/>
            <a:ext cx="4573407" cy="317500"/>
          </a:xfrm>
          <a:prstGeom prst="rect">
            <a:avLst/>
          </a:prstGeom>
          <a:noFill/>
          <a:ln>
            <a:noFill/>
          </a:ln>
        </p:spPr>
        <p:txBody>
          <a:bodyPr anchorCtr="0" anchor="ctr" bIns="36000" lIns="36000" spcFirstLastPara="1" rIns="36000" wrap="square" tIns="36000">
            <a:noAutofit/>
          </a:bodyPr>
          <a:lstStyle>
            <a:lvl1pPr indent="-228600" lvl="0" marL="457200" algn="r">
              <a:lnSpc>
                <a:spcPct val="100000"/>
              </a:lnSpc>
              <a:spcBef>
                <a:spcPts val="0"/>
              </a:spcBef>
              <a:spcAft>
                <a:spcPts val="0"/>
              </a:spcAft>
              <a:buSzPts val="2058"/>
              <a:buFont typeface="Open Sans Light"/>
              <a:buNone/>
              <a:defRPr b="1" sz="1400">
                <a:solidFill>
                  <a:schemeClr val="dk2"/>
                </a:solidFill>
                <a:latin typeface="Open Sans Light"/>
                <a:ea typeface="Open Sans Light"/>
                <a:cs typeface="Open Sans Light"/>
                <a:sym typeface="Open Sans Light"/>
              </a:defRPr>
            </a:lvl1pPr>
            <a:lvl2pPr indent="-396621" lvl="1" marL="914400" algn="l">
              <a:lnSpc>
                <a:spcPct val="150000"/>
              </a:lnSpc>
              <a:spcBef>
                <a:spcPts val="601"/>
              </a:spcBef>
              <a:spcAft>
                <a:spcPts val="0"/>
              </a:spcAft>
              <a:buSzPts val="2646"/>
              <a:buChar char="•"/>
              <a:defRPr/>
            </a:lvl2pPr>
            <a:lvl3pPr indent="-396620" lvl="2" marL="1371600" algn="l">
              <a:lnSpc>
                <a:spcPct val="150000"/>
              </a:lnSpc>
              <a:spcBef>
                <a:spcPts val="601"/>
              </a:spcBef>
              <a:spcAft>
                <a:spcPts val="0"/>
              </a:spcAft>
              <a:buSzPts val="2646"/>
              <a:buChar char="‒"/>
              <a:defRPr/>
            </a:lvl3pPr>
            <a:lvl4pPr indent="-396620" lvl="3" marL="1828800" algn="l">
              <a:lnSpc>
                <a:spcPct val="150000"/>
              </a:lnSpc>
              <a:spcBef>
                <a:spcPts val="601"/>
              </a:spcBef>
              <a:spcAft>
                <a:spcPts val="0"/>
              </a:spcAft>
              <a:buSzPts val="2646"/>
              <a:buChar char="•"/>
              <a:defRPr/>
            </a:lvl4pPr>
            <a:lvl5pPr indent="-396620" lvl="4" marL="2286000" algn="l">
              <a:lnSpc>
                <a:spcPct val="150000"/>
              </a:lnSpc>
              <a:spcBef>
                <a:spcPts val="601"/>
              </a:spcBef>
              <a:spcAft>
                <a:spcPts val="0"/>
              </a:spcAft>
              <a:buSzPts val="2646"/>
              <a:buChar char="•"/>
              <a:defRPr/>
            </a:lvl5pPr>
            <a:lvl6pPr indent="-396620" lvl="5" marL="2743200" algn="l">
              <a:lnSpc>
                <a:spcPct val="121000"/>
              </a:lnSpc>
              <a:spcBef>
                <a:spcPts val="1200"/>
              </a:spcBef>
              <a:spcAft>
                <a:spcPts val="0"/>
              </a:spcAft>
              <a:buSzPts val="2646"/>
              <a:buChar char="•"/>
              <a:defRPr/>
            </a:lvl6pPr>
            <a:lvl7pPr indent="-396620" lvl="6" marL="3200400" algn="l">
              <a:lnSpc>
                <a:spcPct val="121000"/>
              </a:lnSpc>
              <a:spcBef>
                <a:spcPts val="1200"/>
              </a:spcBef>
              <a:spcAft>
                <a:spcPts val="0"/>
              </a:spcAft>
              <a:buSzPts val="2646"/>
              <a:buChar char="•"/>
              <a:defRPr/>
            </a:lvl7pPr>
            <a:lvl8pPr indent="-396621" lvl="7" marL="3657600" algn="l">
              <a:lnSpc>
                <a:spcPct val="121000"/>
              </a:lnSpc>
              <a:spcBef>
                <a:spcPts val="1200"/>
              </a:spcBef>
              <a:spcAft>
                <a:spcPts val="0"/>
              </a:spcAft>
              <a:buSzPts val="2646"/>
              <a:buChar char="•"/>
              <a:defRPr/>
            </a:lvl8pPr>
            <a:lvl9pPr indent="-396621" lvl="8" marL="4114800" algn="l">
              <a:lnSpc>
                <a:spcPct val="121000"/>
              </a:lnSpc>
              <a:spcBef>
                <a:spcPts val="1200"/>
              </a:spcBef>
              <a:spcAft>
                <a:spcPts val="0"/>
              </a:spcAft>
              <a:buSzPts val="2646"/>
              <a:buChar char="•"/>
              <a:defRPr/>
            </a:lvl9pPr>
          </a:lstStyle>
          <a:p/>
        </p:txBody>
      </p:sp>
      <p:sp>
        <p:nvSpPr>
          <p:cNvPr id="175" name="Google Shape;175;p22"/>
          <p:cNvSpPr txBox="1"/>
          <p:nvPr>
            <p:ph type="title"/>
          </p:nvPr>
        </p:nvSpPr>
        <p:spPr>
          <a:xfrm>
            <a:off x="914400" y="685800"/>
            <a:ext cx="14429100" cy="557700"/>
          </a:xfrm>
          <a:prstGeom prst="rect">
            <a:avLst/>
          </a:prstGeom>
          <a:noFill/>
          <a:ln>
            <a:noFill/>
          </a:ln>
        </p:spPr>
        <p:txBody>
          <a:bodyPr anchorCtr="0" anchor="ctr" bIns="36000" lIns="36000" spcFirstLastPara="1" rIns="36000" wrap="square" tIns="36000">
            <a:noAutofit/>
          </a:bodyPr>
          <a:lstStyle>
            <a:lvl1pPr lvl="0" algn="l">
              <a:lnSpc>
                <a:spcPct val="100000"/>
              </a:lnSpc>
              <a:spcBef>
                <a:spcPts val="0"/>
              </a:spcBef>
              <a:spcAft>
                <a:spcPts val="0"/>
              </a:spcAft>
              <a:buClr>
                <a:schemeClr val="dk2"/>
              </a:buClr>
              <a:buSzPts val="3200"/>
              <a:buFont typeface="Open Sans Light"/>
              <a:buNone/>
              <a:defRPr b="0" sz="3200">
                <a:solidFill>
                  <a:schemeClr val="dk2"/>
                </a:solidFill>
                <a:latin typeface="Open Sans Light"/>
                <a:ea typeface="Open Sans Light"/>
                <a:cs typeface="Open Sans Light"/>
                <a:sym typeface="Open Sans Light"/>
              </a:defRPr>
            </a:lvl1pPr>
            <a:lvl2pPr lvl="1" algn="l">
              <a:lnSpc>
                <a:spcPct val="100000"/>
              </a:lnSpc>
              <a:spcBef>
                <a:spcPts val="0"/>
              </a:spcBef>
              <a:spcAft>
                <a:spcPts val="0"/>
              </a:spcAft>
              <a:buClr>
                <a:srgbClr val="FF5A00"/>
              </a:buClr>
              <a:buSzPts val="1800"/>
              <a:buNone/>
              <a:defRPr/>
            </a:lvl2pPr>
            <a:lvl3pPr lvl="2" algn="l">
              <a:lnSpc>
                <a:spcPct val="100000"/>
              </a:lnSpc>
              <a:spcBef>
                <a:spcPts val="0"/>
              </a:spcBef>
              <a:spcAft>
                <a:spcPts val="0"/>
              </a:spcAft>
              <a:buClr>
                <a:srgbClr val="FF5A00"/>
              </a:buClr>
              <a:buSzPts val="1800"/>
              <a:buNone/>
              <a:defRPr/>
            </a:lvl3pPr>
            <a:lvl4pPr lvl="3" algn="l">
              <a:lnSpc>
                <a:spcPct val="100000"/>
              </a:lnSpc>
              <a:spcBef>
                <a:spcPts val="0"/>
              </a:spcBef>
              <a:spcAft>
                <a:spcPts val="0"/>
              </a:spcAft>
              <a:buClr>
                <a:srgbClr val="FF5A00"/>
              </a:buClr>
              <a:buSzPts val="1800"/>
              <a:buNone/>
              <a:defRPr/>
            </a:lvl4pPr>
            <a:lvl5pPr lvl="4" algn="l">
              <a:lnSpc>
                <a:spcPct val="100000"/>
              </a:lnSpc>
              <a:spcBef>
                <a:spcPts val="0"/>
              </a:spcBef>
              <a:spcAft>
                <a:spcPts val="0"/>
              </a:spcAft>
              <a:buClr>
                <a:srgbClr val="FF5A00"/>
              </a:buClr>
              <a:buSzPts val="1800"/>
              <a:buNone/>
              <a:defRPr/>
            </a:lvl5pPr>
            <a:lvl6pPr lvl="5" algn="l">
              <a:lnSpc>
                <a:spcPct val="100000"/>
              </a:lnSpc>
              <a:spcBef>
                <a:spcPts val="0"/>
              </a:spcBef>
              <a:spcAft>
                <a:spcPts val="0"/>
              </a:spcAft>
              <a:buClr>
                <a:srgbClr val="FF5A00"/>
              </a:buClr>
              <a:buSzPts val="1800"/>
              <a:buNone/>
              <a:defRPr/>
            </a:lvl6pPr>
            <a:lvl7pPr lvl="6" algn="l">
              <a:lnSpc>
                <a:spcPct val="100000"/>
              </a:lnSpc>
              <a:spcBef>
                <a:spcPts val="0"/>
              </a:spcBef>
              <a:spcAft>
                <a:spcPts val="0"/>
              </a:spcAft>
              <a:buClr>
                <a:srgbClr val="FF5A00"/>
              </a:buClr>
              <a:buSzPts val="1800"/>
              <a:buNone/>
              <a:defRPr/>
            </a:lvl7pPr>
            <a:lvl8pPr lvl="7" algn="l">
              <a:lnSpc>
                <a:spcPct val="100000"/>
              </a:lnSpc>
              <a:spcBef>
                <a:spcPts val="0"/>
              </a:spcBef>
              <a:spcAft>
                <a:spcPts val="0"/>
              </a:spcAft>
              <a:buClr>
                <a:srgbClr val="FF5A00"/>
              </a:buClr>
              <a:buSzPts val="1800"/>
              <a:buNone/>
              <a:defRPr/>
            </a:lvl8pPr>
            <a:lvl9pPr lvl="8" algn="l">
              <a:lnSpc>
                <a:spcPct val="100000"/>
              </a:lnSpc>
              <a:spcBef>
                <a:spcPts val="0"/>
              </a:spcBef>
              <a:spcAft>
                <a:spcPts val="0"/>
              </a:spcAft>
              <a:buClr>
                <a:srgbClr val="FF5A00"/>
              </a:buClr>
              <a:buSzPts val="1800"/>
              <a:buNone/>
              <a:defRPr/>
            </a:lvl9pPr>
          </a:lstStyle>
          <a:p/>
        </p:txBody>
      </p:sp>
      <p:sp>
        <p:nvSpPr>
          <p:cNvPr id="176" name="Google Shape;176;p22"/>
          <p:cNvSpPr txBox="1"/>
          <p:nvPr>
            <p:ph idx="5" type="body"/>
          </p:nvPr>
        </p:nvSpPr>
        <p:spPr>
          <a:xfrm>
            <a:off x="827088" y="8645452"/>
            <a:ext cx="8128000" cy="287338"/>
          </a:xfrm>
          <a:prstGeom prst="rect">
            <a:avLst/>
          </a:prstGeom>
          <a:noFill/>
          <a:ln>
            <a:noFill/>
          </a:ln>
        </p:spPr>
        <p:txBody>
          <a:bodyPr anchorCtr="0" anchor="t" bIns="36000" lIns="36000" spcFirstLastPara="1" rIns="36000" wrap="square" tIns="36000">
            <a:noAutofit/>
          </a:bodyPr>
          <a:lstStyle>
            <a:lvl1pPr indent="-228600" lvl="0" marL="457200" algn="l">
              <a:lnSpc>
                <a:spcPct val="150000"/>
              </a:lnSpc>
              <a:spcBef>
                <a:spcPts val="0"/>
              </a:spcBef>
              <a:spcAft>
                <a:spcPts val="0"/>
              </a:spcAft>
              <a:buSzPts val="1764"/>
              <a:buFont typeface="Open Sans Light"/>
              <a:buNone/>
              <a:defRPr sz="1200"/>
            </a:lvl1pPr>
            <a:lvl2pPr indent="-340614" lvl="1" marL="914400" algn="l">
              <a:lnSpc>
                <a:spcPct val="150000"/>
              </a:lnSpc>
              <a:spcBef>
                <a:spcPts val="601"/>
              </a:spcBef>
              <a:spcAft>
                <a:spcPts val="0"/>
              </a:spcAft>
              <a:buSzPts val="1764"/>
              <a:buFont typeface="Open Sans Light"/>
              <a:buChar char="•"/>
              <a:defRPr sz="1200"/>
            </a:lvl2pPr>
            <a:lvl3pPr indent="-340614" lvl="2" marL="1371600" algn="l">
              <a:lnSpc>
                <a:spcPct val="150000"/>
              </a:lnSpc>
              <a:spcBef>
                <a:spcPts val="601"/>
              </a:spcBef>
              <a:spcAft>
                <a:spcPts val="0"/>
              </a:spcAft>
              <a:buSzPts val="1764"/>
              <a:buChar char="‒"/>
              <a:defRPr sz="1200"/>
            </a:lvl3pPr>
            <a:lvl4pPr indent="-340614" lvl="3" marL="1828800" algn="l">
              <a:lnSpc>
                <a:spcPct val="150000"/>
              </a:lnSpc>
              <a:spcBef>
                <a:spcPts val="601"/>
              </a:spcBef>
              <a:spcAft>
                <a:spcPts val="0"/>
              </a:spcAft>
              <a:buSzPts val="1764"/>
              <a:buFont typeface="Open Sans Light"/>
              <a:buChar char="•"/>
              <a:defRPr sz="1200"/>
            </a:lvl4pPr>
            <a:lvl5pPr indent="-340614" lvl="4" marL="2286000" algn="l">
              <a:lnSpc>
                <a:spcPct val="150000"/>
              </a:lnSpc>
              <a:spcBef>
                <a:spcPts val="601"/>
              </a:spcBef>
              <a:spcAft>
                <a:spcPts val="0"/>
              </a:spcAft>
              <a:buSzPts val="1764"/>
              <a:buFont typeface="Open Sans Light"/>
              <a:buChar char="•"/>
              <a:defRPr sz="1200"/>
            </a:lvl5pPr>
            <a:lvl6pPr indent="-396620" lvl="5" marL="2743200" algn="l">
              <a:lnSpc>
                <a:spcPct val="121000"/>
              </a:lnSpc>
              <a:spcBef>
                <a:spcPts val="1200"/>
              </a:spcBef>
              <a:spcAft>
                <a:spcPts val="0"/>
              </a:spcAft>
              <a:buSzPts val="2646"/>
              <a:buChar char="•"/>
              <a:defRPr/>
            </a:lvl6pPr>
            <a:lvl7pPr indent="-396620" lvl="6" marL="3200400" algn="l">
              <a:lnSpc>
                <a:spcPct val="121000"/>
              </a:lnSpc>
              <a:spcBef>
                <a:spcPts val="1200"/>
              </a:spcBef>
              <a:spcAft>
                <a:spcPts val="0"/>
              </a:spcAft>
              <a:buSzPts val="2646"/>
              <a:buChar char="•"/>
              <a:defRPr/>
            </a:lvl7pPr>
            <a:lvl8pPr indent="-396621" lvl="7" marL="3657600" algn="l">
              <a:lnSpc>
                <a:spcPct val="121000"/>
              </a:lnSpc>
              <a:spcBef>
                <a:spcPts val="1200"/>
              </a:spcBef>
              <a:spcAft>
                <a:spcPts val="0"/>
              </a:spcAft>
              <a:buSzPts val="2646"/>
              <a:buChar char="•"/>
              <a:defRPr/>
            </a:lvl8pPr>
            <a:lvl9pPr indent="-396621" lvl="8" marL="4114800" algn="l">
              <a:lnSpc>
                <a:spcPct val="121000"/>
              </a:lnSpc>
              <a:spcBef>
                <a:spcPts val="1200"/>
              </a:spcBef>
              <a:spcAft>
                <a:spcPts val="0"/>
              </a:spcAft>
              <a:buSzPts val="2646"/>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wykresy + tekst">
  <p:cSld name="3 wykresy + tekst">
    <p:spTree>
      <p:nvGrpSpPr>
        <p:cNvPr id="177" name="Shape 177"/>
        <p:cNvGrpSpPr/>
        <p:nvPr/>
      </p:nvGrpSpPr>
      <p:grpSpPr>
        <a:xfrm>
          <a:off x="0" y="0"/>
          <a:ext cx="0" cy="0"/>
          <a:chOff x="0" y="0"/>
          <a:chExt cx="0" cy="0"/>
        </a:xfrm>
      </p:grpSpPr>
      <p:pic>
        <p:nvPicPr>
          <p:cNvPr id="178" name="Google Shape;178;p23"/>
          <p:cNvPicPr preferRelativeResize="0"/>
          <p:nvPr/>
        </p:nvPicPr>
        <p:blipFill rotWithShape="1">
          <a:blip r:embed="rId2">
            <a:alphaModFix/>
          </a:blip>
          <a:srcRect b="0" l="0" r="0" t="0"/>
          <a:stretch/>
        </p:blipFill>
        <p:spPr>
          <a:xfrm>
            <a:off x="15156453" y="8775733"/>
            <a:ext cx="860094" cy="287998"/>
          </a:xfrm>
          <a:prstGeom prst="rect">
            <a:avLst/>
          </a:prstGeom>
          <a:noFill/>
          <a:ln>
            <a:noFill/>
          </a:ln>
        </p:spPr>
      </p:pic>
      <p:sp>
        <p:nvSpPr>
          <p:cNvPr id="179" name="Google Shape;179;p23"/>
          <p:cNvSpPr/>
          <p:nvPr>
            <p:ph idx="2" type="chart"/>
          </p:nvPr>
        </p:nvSpPr>
        <p:spPr>
          <a:xfrm>
            <a:off x="8311010" y="5160112"/>
            <a:ext cx="7186248" cy="2942411"/>
          </a:xfrm>
          <a:prstGeom prst="rect">
            <a:avLst/>
          </a:prstGeom>
          <a:noFill/>
          <a:ln>
            <a:noFill/>
          </a:ln>
        </p:spPr>
        <p:txBody>
          <a:bodyPr anchorCtr="0" anchor="t" bIns="36000" lIns="36000" spcFirstLastPara="1" rIns="36000" wrap="square" tIns="36000">
            <a:noAutofit/>
          </a:bodyPr>
          <a:lstStyle>
            <a:lvl1pPr lvl="0" marR="0" rtl="0" algn="l">
              <a:lnSpc>
                <a:spcPct val="150000"/>
              </a:lnSpc>
              <a:spcBef>
                <a:spcPts val="0"/>
              </a:spcBef>
              <a:spcAft>
                <a:spcPts val="0"/>
              </a:spcAft>
              <a:buClr>
                <a:srgbClr val="FF7100"/>
              </a:buClr>
              <a:buSzPts val="2352"/>
              <a:buFont typeface="Open Sans Light"/>
              <a:buNone/>
              <a:defRPr b="0" i="0" sz="1600" u="none" cap="none" strike="noStrike">
                <a:solidFill>
                  <a:schemeClr val="dk2"/>
                </a:solidFill>
                <a:latin typeface="Open Sans Light"/>
                <a:ea typeface="Open Sans Light"/>
                <a:cs typeface="Open Sans Light"/>
                <a:sym typeface="Open Sans Light"/>
              </a:defRPr>
            </a:lvl1pPr>
            <a:lvl2pPr lvl="1"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2pPr>
            <a:lvl3pPr lvl="2" marR="0" rtl="0" algn="l">
              <a:lnSpc>
                <a:spcPct val="150000"/>
              </a:lnSpc>
              <a:spcBef>
                <a:spcPts val="601"/>
              </a:spcBef>
              <a:spcAft>
                <a:spcPts val="0"/>
              </a:spcAft>
              <a:buClr>
                <a:srgbClr val="FF7100"/>
              </a:buClr>
              <a:buSzPts val="2352"/>
              <a:buFont typeface="Arial"/>
              <a:buChar char="‒"/>
              <a:defRPr b="0" i="0" sz="1600" u="none" cap="none" strike="noStrike">
                <a:solidFill>
                  <a:schemeClr val="dk2"/>
                </a:solidFill>
                <a:latin typeface="Open Sans Light"/>
                <a:ea typeface="Open Sans Light"/>
                <a:cs typeface="Open Sans Light"/>
                <a:sym typeface="Open Sans Light"/>
              </a:defRPr>
            </a:lvl3pPr>
            <a:lvl4pPr lvl="3"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4pPr>
            <a:lvl5pPr lvl="4"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5pPr>
            <a:lvl6pPr lvl="5"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6pPr>
            <a:lvl7pPr lvl="6"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7pPr>
            <a:lvl8pPr lvl="7"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8pPr>
            <a:lvl9pPr lvl="8"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9pPr>
          </a:lstStyle>
          <a:p/>
        </p:txBody>
      </p:sp>
      <p:sp>
        <p:nvSpPr>
          <p:cNvPr id="180" name="Google Shape;180;p23"/>
          <p:cNvSpPr/>
          <p:nvPr>
            <p:ph idx="3" type="chart"/>
          </p:nvPr>
        </p:nvSpPr>
        <p:spPr>
          <a:xfrm>
            <a:off x="914400" y="5160112"/>
            <a:ext cx="7002600" cy="2942400"/>
          </a:xfrm>
          <a:prstGeom prst="rect">
            <a:avLst/>
          </a:prstGeom>
          <a:noFill/>
          <a:ln>
            <a:noFill/>
          </a:ln>
        </p:spPr>
        <p:txBody>
          <a:bodyPr anchorCtr="0" anchor="t" bIns="36000" lIns="36000" spcFirstLastPara="1" rIns="36000" wrap="square" tIns="36000">
            <a:noAutofit/>
          </a:bodyPr>
          <a:lstStyle>
            <a:lvl1pPr lvl="0" marR="0" rtl="0" algn="l">
              <a:lnSpc>
                <a:spcPct val="150000"/>
              </a:lnSpc>
              <a:spcBef>
                <a:spcPts val="0"/>
              </a:spcBef>
              <a:spcAft>
                <a:spcPts val="0"/>
              </a:spcAft>
              <a:buClr>
                <a:srgbClr val="FF7100"/>
              </a:buClr>
              <a:buSzPts val="2352"/>
              <a:buFont typeface="Open Sans Light"/>
              <a:buNone/>
              <a:defRPr b="0" i="0" sz="1600" u="none" cap="none" strike="noStrike">
                <a:solidFill>
                  <a:schemeClr val="dk2"/>
                </a:solidFill>
                <a:latin typeface="Open Sans Light"/>
                <a:ea typeface="Open Sans Light"/>
                <a:cs typeface="Open Sans Light"/>
                <a:sym typeface="Open Sans Light"/>
              </a:defRPr>
            </a:lvl1pPr>
            <a:lvl2pPr lvl="1"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2pPr>
            <a:lvl3pPr lvl="2" marR="0" rtl="0" algn="l">
              <a:lnSpc>
                <a:spcPct val="150000"/>
              </a:lnSpc>
              <a:spcBef>
                <a:spcPts val="601"/>
              </a:spcBef>
              <a:spcAft>
                <a:spcPts val="0"/>
              </a:spcAft>
              <a:buClr>
                <a:srgbClr val="FF7100"/>
              </a:buClr>
              <a:buSzPts val="2352"/>
              <a:buFont typeface="Arial"/>
              <a:buChar char="‒"/>
              <a:defRPr b="0" i="0" sz="1600" u="none" cap="none" strike="noStrike">
                <a:solidFill>
                  <a:schemeClr val="dk2"/>
                </a:solidFill>
                <a:latin typeface="Open Sans Light"/>
                <a:ea typeface="Open Sans Light"/>
                <a:cs typeface="Open Sans Light"/>
                <a:sym typeface="Open Sans Light"/>
              </a:defRPr>
            </a:lvl3pPr>
            <a:lvl4pPr lvl="3"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4pPr>
            <a:lvl5pPr lvl="4"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5pPr>
            <a:lvl6pPr lvl="5"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6pPr>
            <a:lvl7pPr lvl="6"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7pPr>
            <a:lvl8pPr lvl="7"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8pPr>
            <a:lvl9pPr lvl="8"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9pPr>
          </a:lstStyle>
          <a:p/>
        </p:txBody>
      </p:sp>
      <p:sp>
        <p:nvSpPr>
          <p:cNvPr id="181" name="Google Shape;181;p23"/>
          <p:cNvSpPr txBox="1"/>
          <p:nvPr>
            <p:ph idx="1" type="body"/>
          </p:nvPr>
        </p:nvSpPr>
        <p:spPr>
          <a:xfrm>
            <a:off x="914400" y="1892808"/>
            <a:ext cx="7002600" cy="2957700"/>
          </a:xfrm>
          <a:prstGeom prst="rect">
            <a:avLst/>
          </a:prstGeom>
          <a:noFill/>
          <a:ln>
            <a:noFill/>
          </a:ln>
        </p:spPr>
        <p:txBody>
          <a:bodyPr anchorCtr="0" anchor="t" bIns="36000" lIns="36000" spcFirstLastPara="1" rIns="36000" wrap="square" tIns="36000">
            <a:noAutofit/>
          </a:bodyPr>
          <a:lstStyle>
            <a:lvl1pPr indent="-228600" lvl="0" marL="457200" marR="0" algn="l">
              <a:lnSpc>
                <a:spcPct val="130000"/>
              </a:lnSpc>
              <a:spcBef>
                <a:spcPts val="0"/>
              </a:spcBef>
              <a:spcAft>
                <a:spcPts val="0"/>
              </a:spcAft>
              <a:buClr>
                <a:schemeClr val="dk2"/>
              </a:buClr>
              <a:buSzPts val="1600"/>
              <a:buFont typeface="Open Sans Light"/>
              <a:buNone/>
              <a:defRPr sz="1600">
                <a:solidFill>
                  <a:schemeClr val="dk2"/>
                </a:solidFill>
                <a:latin typeface="Open Sans Light"/>
                <a:ea typeface="Open Sans Light"/>
                <a:cs typeface="Open Sans Light"/>
                <a:sym typeface="Open Sans Light"/>
              </a:defRPr>
            </a:lvl1pPr>
            <a:lvl2pPr indent="-396621" lvl="1" marL="914400" algn="l">
              <a:lnSpc>
                <a:spcPct val="150000"/>
              </a:lnSpc>
              <a:spcBef>
                <a:spcPts val="0"/>
              </a:spcBef>
              <a:spcAft>
                <a:spcPts val="0"/>
              </a:spcAft>
              <a:buSzPts val="2646"/>
              <a:buChar char="•"/>
              <a:defRPr/>
            </a:lvl2pPr>
            <a:lvl3pPr indent="-396620" lvl="2" marL="1371600" algn="l">
              <a:lnSpc>
                <a:spcPct val="150000"/>
              </a:lnSpc>
              <a:spcBef>
                <a:spcPts val="601"/>
              </a:spcBef>
              <a:spcAft>
                <a:spcPts val="0"/>
              </a:spcAft>
              <a:buSzPts val="2646"/>
              <a:buChar char="‒"/>
              <a:defRPr/>
            </a:lvl3pPr>
            <a:lvl4pPr indent="-396620" lvl="3" marL="1828800" algn="l">
              <a:lnSpc>
                <a:spcPct val="150000"/>
              </a:lnSpc>
              <a:spcBef>
                <a:spcPts val="601"/>
              </a:spcBef>
              <a:spcAft>
                <a:spcPts val="0"/>
              </a:spcAft>
              <a:buSzPts val="2646"/>
              <a:buChar char="•"/>
              <a:defRPr/>
            </a:lvl4pPr>
            <a:lvl5pPr indent="-396620" lvl="4" marL="2286000" algn="l">
              <a:lnSpc>
                <a:spcPct val="150000"/>
              </a:lnSpc>
              <a:spcBef>
                <a:spcPts val="601"/>
              </a:spcBef>
              <a:spcAft>
                <a:spcPts val="0"/>
              </a:spcAft>
              <a:buSzPts val="2646"/>
              <a:buChar char="•"/>
              <a:defRPr/>
            </a:lvl5pPr>
            <a:lvl6pPr indent="-396620" lvl="5" marL="2743200" algn="l">
              <a:lnSpc>
                <a:spcPct val="121000"/>
              </a:lnSpc>
              <a:spcBef>
                <a:spcPts val="1200"/>
              </a:spcBef>
              <a:spcAft>
                <a:spcPts val="0"/>
              </a:spcAft>
              <a:buSzPts val="2646"/>
              <a:buChar char="•"/>
              <a:defRPr/>
            </a:lvl6pPr>
            <a:lvl7pPr indent="-396620" lvl="6" marL="3200400" algn="l">
              <a:lnSpc>
                <a:spcPct val="121000"/>
              </a:lnSpc>
              <a:spcBef>
                <a:spcPts val="1200"/>
              </a:spcBef>
              <a:spcAft>
                <a:spcPts val="0"/>
              </a:spcAft>
              <a:buSzPts val="2646"/>
              <a:buChar char="•"/>
              <a:defRPr/>
            </a:lvl7pPr>
            <a:lvl8pPr indent="-396621" lvl="7" marL="3657600" algn="l">
              <a:lnSpc>
                <a:spcPct val="121000"/>
              </a:lnSpc>
              <a:spcBef>
                <a:spcPts val="1200"/>
              </a:spcBef>
              <a:spcAft>
                <a:spcPts val="0"/>
              </a:spcAft>
              <a:buSzPts val="2646"/>
              <a:buChar char="•"/>
              <a:defRPr/>
            </a:lvl8pPr>
            <a:lvl9pPr indent="-396621" lvl="8" marL="4114800" algn="l">
              <a:lnSpc>
                <a:spcPct val="121000"/>
              </a:lnSpc>
              <a:spcBef>
                <a:spcPts val="1200"/>
              </a:spcBef>
              <a:spcAft>
                <a:spcPts val="0"/>
              </a:spcAft>
              <a:buSzPts val="2646"/>
              <a:buChar char="•"/>
              <a:defRPr/>
            </a:lvl9pPr>
          </a:lstStyle>
          <a:p/>
        </p:txBody>
      </p:sp>
      <p:sp>
        <p:nvSpPr>
          <p:cNvPr id="182" name="Google Shape;182;p23"/>
          <p:cNvSpPr/>
          <p:nvPr>
            <p:ph idx="4" type="chart"/>
          </p:nvPr>
        </p:nvSpPr>
        <p:spPr>
          <a:xfrm>
            <a:off x="8311010" y="1892808"/>
            <a:ext cx="7186200" cy="2942400"/>
          </a:xfrm>
          <a:prstGeom prst="rect">
            <a:avLst/>
          </a:prstGeom>
          <a:noFill/>
          <a:ln>
            <a:noFill/>
          </a:ln>
        </p:spPr>
        <p:txBody>
          <a:bodyPr anchorCtr="0" anchor="t" bIns="36000" lIns="36000" spcFirstLastPara="1" rIns="36000" wrap="square" tIns="36000">
            <a:noAutofit/>
          </a:bodyPr>
          <a:lstStyle>
            <a:lvl1pPr lvl="0" marR="0" rtl="0" algn="l">
              <a:lnSpc>
                <a:spcPct val="150000"/>
              </a:lnSpc>
              <a:spcBef>
                <a:spcPts val="0"/>
              </a:spcBef>
              <a:spcAft>
                <a:spcPts val="0"/>
              </a:spcAft>
              <a:buClr>
                <a:srgbClr val="FF7100"/>
              </a:buClr>
              <a:buSzPts val="2352"/>
              <a:buFont typeface="Open Sans Light"/>
              <a:buNone/>
              <a:defRPr b="0" i="0" sz="1600" u="none" cap="none" strike="noStrike">
                <a:solidFill>
                  <a:schemeClr val="dk2"/>
                </a:solidFill>
                <a:latin typeface="Open Sans Light"/>
                <a:ea typeface="Open Sans Light"/>
                <a:cs typeface="Open Sans Light"/>
                <a:sym typeface="Open Sans Light"/>
              </a:defRPr>
            </a:lvl1pPr>
            <a:lvl2pPr lvl="1"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2pPr>
            <a:lvl3pPr lvl="2" marR="0" rtl="0" algn="l">
              <a:lnSpc>
                <a:spcPct val="150000"/>
              </a:lnSpc>
              <a:spcBef>
                <a:spcPts val="601"/>
              </a:spcBef>
              <a:spcAft>
                <a:spcPts val="0"/>
              </a:spcAft>
              <a:buClr>
                <a:srgbClr val="FF7100"/>
              </a:buClr>
              <a:buSzPts val="2352"/>
              <a:buFont typeface="Arial"/>
              <a:buChar char="‒"/>
              <a:defRPr b="0" i="0" sz="1600" u="none" cap="none" strike="noStrike">
                <a:solidFill>
                  <a:schemeClr val="dk2"/>
                </a:solidFill>
                <a:latin typeface="Open Sans Light"/>
                <a:ea typeface="Open Sans Light"/>
                <a:cs typeface="Open Sans Light"/>
                <a:sym typeface="Open Sans Light"/>
              </a:defRPr>
            </a:lvl3pPr>
            <a:lvl4pPr lvl="3"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4pPr>
            <a:lvl5pPr lvl="4"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5pPr>
            <a:lvl6pPr lvl="5"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6pPr>
            <a:lvl7pPr lvl="6"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7pPr>
            <a:lvl8pPr lvl="7"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8pPr>
            <a:lvl9pPr lvl="8"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9pPr>
          </a:lstStyle>
          <a:p/>
        </p:txBody>
      </p:sp>
      <p:sp>
        <p:nvSpPr>
          <p:cNvPr id="183" name="Google Shape;183;p23"/>
          <p:cNvSpPr txBox="1"/>
          <p:nvPr>
            <p:ph idx="12" type="sldNum"/>
          </p:nvPr>
        </p:nvSpPr>
        <p:spPr>
          <a:xfrm>
            <a:off x="15514806" y="139700"/>
            <a:ext cx="458932" cy="3175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1pPr>
            <a:lvl2pPr indent="0" lvl="1"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2pPr>
            <a:lvl3pPr indent="0" lvl="2"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3pPr>
            <a:lvl4pPr indent="0" lvl="3"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4pPr>
            <a:lvl5pPr indent="0" lvl="4"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5pPr>
            <a:lvl6pPr indent="0" lvl="5"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6pPr>
            <a:lvl7pPr indent="0" lvl="6"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7pPr>
            <a:lvl8pPr indent="0" lvl="7"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8pPr>
            <a:lvl9pPr indent="0" lvl="8"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US"/>
              <a:t>‹#›</a:t>
            </a:fld>
            <a:endParaRPr/>
          </a:p>
        </p:txBody>
      </p:sp>
      <p:sp>
        <p:nvSpPr>
          <p:cNvPr id="184" name="Google Shape;184;p23"/>
          <p:cNvSpPr txBox="1"/>
          <p:nvPr>
            <p:ph type="title"/>
          </p:nvPr>
        </p:nvSpPr>
        <p:spPr>
          <a:xfrm>
            <a:off x="914400" y="685800"/>
            <a:ext cx="14429100" cy="557700"/>
          </a:xfrm>
          <a:prstGeom prst="rect">
            <a:avLst/>
          </a:prstGeom>
          <a:noFill/>
          <a:ln>
            <a:noFill/>
          </a:ln>
        </p:spPr>
        <p:txBody>
          <a:bodyPr anchorCtr="0" anchor="ctr" bIns="36000" lIns="36000" spcFirstLastPara="1" rIns="36000" wrap="square" tIns="36000">
            <a:noAutofit/>
          </a:bodyPr>
          <a:lstStyle>
            <a:lvl1pPr lvl="0" algn="l">
              <a:lnSpc>
                <a:spcPct val="100000"/>
              </a:lnSpc>
              <a:spcBef>
                <a:spcPts val="0"/>
              </a:spcBef>
              <a:spcAft>
                <a:spcPts val="0"/>
              </a:spcAft>
              <a:buClr>
                <a:schemeClr val="dk2"/>
              </a:buClr>
              <a:buSzPts val="3200"/>
              <a:buFont typeface="Open Sans Light"/>
              <a:buNone/>
              <a:defRPr b="0" sz="3200">
                <a:solidFill>
                  <a:schemeClr val="dk2"/>
                </a:solidFill>
                <a:latin typeface="Open Sans Light"/>
                <a:ea typeface="Open Sans Light"/>
                <a:cs typeface="Open Sans Light"/>
                <a:sym typeface="Open Sans Light"/>
              </a:defRPr>
            </a:lvl1pPr>
            <a:lvl2pPr lvl="1" algn="l">
              <a:lnSpc>
                <a:spcPct val="100000"/>
              </a:lnSpc>
              <a:spcBef>
                <a:spcPts val="0"/>
              </a:spcBef>
              <a:spcAft>
                <a:spcPts val="0"/>
              </a:spcAft>
              <a:buClr>
                <a:srgbClr val="FF5A00"/>
              </a:buClr>
              <a:buSzPts val="1800"/>
              <a:buNone/>
              <a:defRPr/>
            </a:lvl2pPr>
            <a:lvl3pPr lvl="2" algn="l">
              <a:lnSpc>
                <a:spcPct val="100000"/>
              </a:lnSpc>
              <a:spcBef>
                <a:spcPts val="0"/>
              </a:spcBef>
              <a:spcAft>
                <a:spcPts val="0"/>
              </a:spcAft>
              <a:buClr>
                <a:srgbClr val="FF5A00"/>
              </a:buClr>
              <a:buSzPts val="1800"/>
              <a:buNone/>
              <a:defRPr/>
            </a:lvl3pPr>
            <a:lvl4pPr lvl="3" algn="l">
              <a:lnSpc>
                <a:spcPct val="100000"/>
              </a:lnSpc>
              <a:spcBef>
                <a:spcPts val="0"/>
              </a:spcBef>
              <a:spcAft>
                <a:spcPts val="0"/>
              </a:spcAft>
              <a:buClr>
                <a:srgbClr val="FF5A00"/>
              </a:buClr>
              <a:buSzPts val="1800"/>
              <a:buNone/>
              <a:defRPr/>
            </a:lvl4pPr>
            <a:lvl5pPr lvl="4" algn="l">
              <a:lnSpc>
                <a:spcPct val="100000"/>
              </a:lnSpc>
              <a:spcBef>
                <a:spcPts val="0"/>
              </a:spcBef>
              <a:spcAft>
                <a:spcPts val="0"/>
              </a:spcAft>
              <a:buClr>
                <a:srgbClr val="FF5A00"/>
              </a:buClr>
              <a:buSzPts val="1800"/>
              <a:buNone/>
              <a:defRPr/>
            </a:lvl5pPr>
            <a:lvl6pPr lvl="5" algn="l">
              <a:lnSpc>
                <a:spcPct val="100000"/>
              </a:lnSpc>
              <a:spcBef>
                <a:spcPts val="0"/>
              </a:spcBef>
              <a:spcAft>
                <a:spcPts val="0"/>
              </a:spcAft>
              <a:buClr>
                <a:srgbClr val="FF5A00"/>
              </a:buClr>
              <a:buSzPts val="1800"/>
              <a:buNone/>
              <a:defRPr/>
            </a:lvl6pPr>
            <a:lvl7pPr lvl="6" algn="l">
              <a:lnSpc>
                <a:spcPct val="100000"/>
              </a:lnSpc>
              <a:spcBef>
                <a:spcPts val="0"/>
              </a:spcBef>
              <a:spcAft>
                <a:spcPts val="0"/>
              </a:spcAft>
              <a:buClr>
                <a:srgbClr val="FF5A00"/>
              </a:buClr>
              <a:buSzPts val="1800"/>
              <a:buNone/>
              <a:defRPr/>
            </a:lvl7pPr>
            <a:lvl8pPr lvl="7" algn="l">
              <a:lnSpc>
                <a:spcPct val="100000"/>
              </a:lnSpc>
              <a:spcBef>
                <a:spcPts val="0"/>
              </a:spcBef>
              <a:spcAft>
                <a:spcPts val="0"/>
              </a:spcAft>
              <a:buClr>
                <a:srgbClr val="FF5A00"/>
              </a:buClr>
              <a:buSzPts val="1800"/>
              <a:buNone/>
              <a:defRPr/>
            </a:lvl8pPr>
            <a:lvl9pPr lvl="8" algn="l">
              <a:lnSpc>
                <a:spcPct val="100000"/>
              </a:lnSpc>
              <a:spcBef>
                <a:spcPts val="0"/>
              </a:spcBef>
              <a:spcAft>
                <a:spcPts val="0"/>
              </a:spcAft>
              <a:buClr>
                <a:srgbClr val="FF5A00"/>
              </a:buClr>
              <a:buSzPts val="18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wykresy + 3 teksty">
  <p:cSld name="3 wykresy + 3 teksty">
    <p:spTree>
      <p:nvGrpSpPr>
        <p:cNvPr id="185" name="Shape 185"/>
        <p:cNvGrpSpPr/>
        <p:nvPr/>
      </p:nvGrpSpPr>
      <p:grpSpPr>
        <a:xfrm>
          <a:off x="0" y="0"/>
          <a:ext cx="0" cy="0"/>
          <a:chOff x="0" y="0"/>
          <a:chExt cx="0" cy="0"/>
        </a:xfrm>
      </p:grpSpPr>
      <p:pic>
        <p:nvPicPr>
          <p:cNvPr id="186" name="Google Shape;186;p24"/>
          <p:cNvPicPr preferRelativeResize="0"/>
          <p:nvPr/>
        </p:nvPicPr>
        <p:blipFill rotWithShape="1">
          <a:blip r:embed="rId2">
            <a:alphaModFix/>
          </a:blip>
          <a:srcRect b="0" l="0" r="0" t="0"/>
          <a:stretch/>
        </p:blipFill>
        <p:spPr>
          <a:xfrm>
            <a:off x="15156453" y="8775733"/>
            <a:ext cx="860094" cy="287998"/>
          </a:xfrm>
          <a:prstGeom prst="rect">
            <a:avLst/>
          </a:prstGeom>
          <a:noFill/>
          <a:ln>
            <a:noFill/>
          </a:ln>
        </p:spPr>
      </p:pic>
      <p:sp>
        <p:nvSpPr>
          <p:cNvPr id="187" name="Google Shape;187;p24"/>
          <p:cNvSpPr/>
          <p:nvPr>
            <p:ph idx="2" type="chart"/>
          </p:nvPr>
        </p:nvSpPr>
        <p:spPr>
          <a:xfrm>
            <a:off x="914400" y="1892808"/>
            <a:ext cx="4637400" cy="2942400"/>
          </a:xfrm>
          <a:prstGeom prst="rect">
            <a:avLst/>
          </a:prstGeom>
          <a:noFill/>
          <a:ln>
            <a:noFill/>
          </a:ln>
        </p:spPr>
        <p:txBody>
          <a:bodyPr anchorCtr="0" anchor="t" bIns="36000" lIns="36000" spcFirstLastPara="1" rIns="36000" wrap="square" tIns="36000">
            <a:noAutofit/>
          </a:bodyPr>
          <a:lstStyle>
            <a:lvl1pPr lvl="0" marR="0" rtl="0" algn="l">
              <a:lnSpc>
                <a:spcPct val="150000"/>
              </a:lnSpc>
              <a:spcBef>
                <a:spcPts val="0"/>
              </a:spcBef>
              <a:spcAft>
                <a:spcPts val="0"/>
              </a:spcAft>
              <a:buClr>
                <a:srgbClr val="FF7100"/>
              </a:buClr>
              <a:buSzPts val="2352"/>
              <a:buFont typeface="Open Sans Light"/>
              <a:buNone/>
              <a:defRPr b="0" i="0" sz="1600" u="none" cap="none" strike="noStrike">
                <a:solidFill>
                  <a:schemeClr val="dk2"/>
                </a:solidFill>
                <a:latin typeface="Open Sans Light"/>
                <a:ea typeface="Open Sans Light"/>
                <a:cs typeface="Open Sans Light"/>
                <a:sym typeface="Open Sans Light"/>
              </a:defRPr>
            </a:lvl1pPr>
            <a:lvl2pPr lvl="1"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2pPr>
            <a:lvl3pPr lvl="2" marR="0" rtl="0" algn="l">
              <a:lnSpc>
                <a:spcPct val="150000"/>
              </a:lnSpc>
              <a:spcBef>
                <a:spcPts val="601"/>
              </a:spcBef>
              <a:spcAft>
                <a:spcPts val="0"/>
              </a:spcAft>
              <a:buClr>
                <a:srgbClr val="FF7100"/>
              </a:buClr>
              <a:buSzPts val="2352"/>
              <a:buFont typeface="Arial"/>
              <a:buChar char="‒"/>
              <a:defRPr b="0" i="0" sz="1600" u="none" cap="none" strike="noStrike">
                <a:solidFill>
                  <a:schemeClr val="dk2"/>
                </a:solidFill>
                <a:latin typeface="Open Sans Light"/>
                <a:ea typeface="Open Sans Light"/>
                <a:cs typeface="Open Sans Light"/>
                <a:sym typeface="Open Sans Light"/>
              </a:defRPr>
            </a:lvl3pPr>
            <a:lvl4pPr lvl="3"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4pPr>
            <a:lvl5pPr lvl="4"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5pPr>
            <a:lvl6pPr lvl="5"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6pPr>
            <a:lvl7pPr lvl="6"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7pPr>
            <a:lvl8pPr lvl="7"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8pPr>
            <a:lvl9pPr lvl="8"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9pPr>
          </a:lstStyle>
          <a:p/>
        </p:txBody>
      </p:sp>
      <p:sp>
        <p:nvSpPr>
          <p:cNvPr id="188" name="Google Shape;188;p24"/>
          <p:cNvSpPr txBox="1"/>
          <p:nvPr>
            <p:ph idx="1" type="body"/>
          </p:nvPr>
        </p:nvSpPr>
        <p:spPr>
          <a:xfrm>
            <a:off x="5875480" y="5460854"/>
            <a:ext cx="4637400" cy="2559000"/>
          </a:xfrm>
          <a:prstGeom prst="rect">
            <a:avLst/>
          </a:prstGeom>
          <a:noFill/>
          <a:ln>
            <a:noFill/>
          </a:ln>
        </p:spPr>
        <p:txBody>
          <a:bodyPr anchorCtr="0" anchor="t" bIns="36000" lIns="36000" spcFirstLastPara="1" rIns="36000" wrap="square" tIns="36000">
            <a:noAutofit/>
          </a:bodyPr>
          <a:lstStyle>
            <a:lvl1pPr indent="-228600" lvl="0" marL="457200" marR="0" algn="l">
              <a:lnSpc>
                <a:spcPct val="130000"/>
              </a:lnSpc>
              <a:spcBef>
                <a:spcPts val="0"/>
              </a:spcBef>
              <a:spcAft>
                <a:spcPts val="0"/>
              </a:spcAft>
              <a:buClr>
                <a:schemeClr val="dk2"/>
              </a:buClr>
              <a:buSzPts val="1600"/>
              <a:buFont typeface="Open Sans Light"/>
              <a:buNone/>
              <a:defRPr sz="1600">
                <a:solidFill>
                  <a:schemeClr val="dk2"/>
                </a:solidFill>
                <a:latin typeface="Open Sans Light"/>
                <a:ea typeface="Open Sans Light"/>
                <a:cs typeface="Open Sans Light"/>
                <a:sym typeface="Open Sans Light"/>
              </a:defRPr>
            </a:lvl1pPr>
            <a:lvl2pPr indent="-396621" lvl="1" marL="914400" algn="l">
              <a:lnSpc>
                <a:spcPct val="150000"/>
              </a:lnSpc>
              <a:spcBef>
                <a:spcPts val="0"/>
              </a:spcBef>
              <a:spcAft>
                <a:spcPts val="0"/>
              </a:spcAft>
              <a:buSzPts val="2646"/>
              <a:buChar char="•"/>
              <a:defRPr/>
            </a:lvl2pPr>
            <a:lvl3pPr indent="-396620" lvl="2" marL="1371600" algn="l">
              <a:lnSpc>
                <a:spcPct val="150000"/>
              </a:lnSpc>
              <a:spcBef>
                <a:spcPts val="601"/>
              </a:spcBef>
              <a:spcAft>
                <a:spcPts val="0"/>
              </a:spcAft>
              <a:buSzPts val="2646"/>
              <a:buChar char="‒"/>
              <a:defRPr/>
            </a:lvl3pPr>
            <a:lvl4pPr indent="-396620" lvl="3" marL="1828800" algn="l">
              <a:lnSpc>
                <a:spcPct val="150000"/>
              </a:lnSpc>
              <a:spcBef>
                <a:spcPts val="601"/>
              </a:spcBef>
              <a:spcAft>
                <a:spcPts val="0"/>
              </a:spcAft>
              <a:buSzPts val="2646"/>
              <a:buChar char="•"/>
              <a:defRPr/>
            </a:lvl4pPr>
            <a:lvl5pPr indent="-396620" lvl="4" marL="2286000" algn="l">
              <a:lnSpc>
                <a:spcPct val="150000"/>
              </a:lnSpc>
              <a:spcBef>
                <a:spcPts val="601"/>
              </a:spcBef>
              <a:spcAft>
                <a:spcPts val="0"/>
              </a:spcAft>
              <a:buSzPts val="2646"/>
              <a:buChar char="•"/>
              <a:defRPr/>
            </a:lvl5pPr>
            <a:lvl6pPr indent="-396620" lvl="5" marL="2743200" algn="l">
              <a:lnSpc>
                <a:spcPct val="121000"/>
              </a:lnSpc>
              <a:spcBef>
                <a:spcPts val="1200"/>
              </a:spcBef>
              <a:spcAft>
                <a:spcPts val="0"/>
              </a:spcAft>
              <a:buSzPts val="2646"/>
              <a:buChar char="•"/>
              <a:defRPr/>
            </a:lvl6pPr>
            <a:lvl7pPr indent="-396620" lvl="6" marL="3200400" algn="l">
              <a:lnSpc>
                <a:spcPct val="121000"/>
              </a:lnSpc>
              <a:spcBef>
                <a:spcPts val="1200"/>
              </a:spcBef>
              <a:spcAft>
                <a:spcPts val="0"/>
              </a:spcAft>
              <a:buSzPts val="2646"/>
              <a:buChar char="•"/>
              <a:defRPr/>
            </a:lvl7pPr>
            <a:lvl8pPr indent="-396621" lvl="7" marL="3657600" algn="l">
              <a:lnSpc>
                <a:spcPct val="121000"/>
              </a:lnSpc>
              <a:spcBef>
                <a:spcPts val="1200"/>
              </a:spcBef>
              <a:spcAft>
                <a:spcPts val="0"/>
              </a:spcAft>
              <a:buSzPts val="2646"/>
              <a:buChar char="•"/>
              <a:defRPr/>
            </a:lvl8pPr>
            <a:lvl9pPr indent="-396621" lvl="8" marL="4114800" algn="l">
              <a:lnSpc>
                <a:spcPct val="121000"/>
              </a:lnSpc>
              <a:spcBef>
                <a:spcPts val="1200"/>
              </a:spcBef>
              <a:spcAft>
                <a:spcPts val="0"/>
              </a:spcAft>
              <a:buSzPts val="2646"/>
              <a:buChar char="•"/>
              <a:defRPr/>
            </a:lvl9pPr>
          </a:lstStyle>
          <a:p/>
        </p:txBody>
      </p:sp>
      <p:sp>
        <p:nvSpPr>
          <p:cNvPr id="189" name="Google Shape;189;p24"/>
          <p:cNvSpPr txBox="1"/>
          <p:nvPr>
            <p:ph idx="3" type="body"/>
          </p:nvPr>
        </p:nvSpPr>
        <p:spPr>
          <a:xfrm>
            <a:off x="816424" y="5540491"/>
            <a:ext cx="4671952" cy="2558934"/>
          </a:xfrm>
          <a:prstGeom prst="rect">
            <a:avLst/>
          </a:prstGeom>
          <a:noFill/>
          <a:ln>
            <a:noFill/>
          </a:ln>
        </p:spPr>
        <p:txBody>
          <a:bodyPr anchorCtr="0" anchor="t" bIns="36000" lIns="36000" spcFirstLastPara="1" rIns="36000" wrap="square" tIns="36000">
            <a:noAutofit/>
          </a:bodyPr>
          <a:lstStyle>
            <a:lvl1pPr indent="-228600" lvl="0" marL="457200" marR="0" algn="l">
              <a:lnSpc>
                <a:spcPct val="130000"/>
              </a:lnSpc>
              <a:spcBef>
                <a:spcPts val="0"/>
              </a:spcBef>
              <a:spcAft>
                <a:spcPts val="0"/>
              </a:spcAft>
              <a:buClr>
                <a:schemeClr val="dk2"/>
              </a:buClr>
              <a:buSzPts val="1600"/>
              <a:buFont typeface="Open Sans Light"/>
              <a:buNone/>
              <a:defRPr sz="1600">
                <a:solidFill>
                  <a:schemeClr val="dk2"/>
                </a:solidFill>
                <a:latin typeface="Open Sans Light"/>
                <a:ea typeface="Open Sans Light"/>
                <a:cs typeface="Open Sans Light"/>
                <a:sym typeface="Open Sans Light"/>
              </a:defRPr>
            </a:lvl1pPr>
            <a:lvl2pPr indent="-396621" lvl="1" marL="914400" algn="l">
              <a:lnSpc>
                <a:spcPct val="150000"/>
              </a:lnSpc>
              <a:spcBef>
                <a:spcPts val="0"/>
              </a:spcBef>
              <a:spcAft>
                <a:spcPts val="0"/>
              </a:spcAft>
              <a:buSzPts val="2646"/>
              <a:buChar char="•"/>
              <a:defRPr/>
            </a:lvl2pPr>
            <a:lvl3pPr indent="-396620" lvl="2" marL="1371600" algn="l">
              <a:lnSpc>
                <a:spcPct val="150000"/>
              </a:lnSpc>
              <a:spcBef>
                <a:spcPts val="601"/>
              </a:spcBef>
              <a:spcAft>
                <a:spcPts val="0"/>
              </a:spcAft>
              <a:buSzPts val="2646"/>
              <a:buChar char="‒"/>
              <a:defRPr/>
            </a:lvl3pPr>
            <a:lvl4pPr indent="-396620" lvl="3" marL="1828800" algn="l">
              <a:lnSpc>
                <a:spcPct val="150000"/>
              </a:lnSpc>
              <a:spcBef>
                <a:spcPts val="601"/>
              </a:spcBef>
              <a:spcAft>
                <a:spcPts val="0"/>
              </a:spcAft>
              <a:buSzPts val="2646"/>
              <a:buChar char="•"/>
              <a:defRPr/>
            </a:lvl4pPr>
            <a:lvl5pPr indent="-396620" lvl="4" marL="2286000" algn="l">
              <a:lnSpc>
                <a:spcPct val="150000"/>
              </a:lnSpc>
              <a:spcBef>
                <a:spcPts val="601"/>
              </a:spcBef>
              <a:spcAft>
                <a:spcPts val="0"/>
              </a:spcAft>
              <a:buSzPts val="2646"/>
              <a:buChar char="•"/>
              <a:defRPr/>
            </a:lvl5pPr>
            <a:lvl6pPr indent="-396620" lvl="5" marL="2743200" algn="l">
              <a:lnSpc>
                <a:spcPct val="121000"/>
              </a:lnSpc>
              <a:spcBef>
                <a:spcPts val="1200"/>
              </a:spcBef>
              <a:spcAft>
                <a:spcPts val="0"/>
              </a:spcAft>
              <a:buSzPts val="2646"/>
              <a:buChar char="•"/>
              <a:defRPr/>
            </a:lvl6pPr>
            <a:lvl7pPr indent="-396620" lvl="6" marL="3200400" algn="l">
              <a:lnSpc>
                <a:spcPct val="121000"/>
              </a:lnSpc>
              <a:spcBef>
                <a:spcPts val="1200"/>
              </a:spcBef>
              <a:spcAft>
                <a:spcPts val="0"/>
              </a:spcAft>
              <a:buSzPts val="2646"/>
              <a:buChar char="•"/>
              <a:defRPr/>
            </a:lvl7pPr>
            <a:lvl8pPr indent="-396621" lvl="7" marL="3657600" algn="l">
              <a:lnSpc>
                <a:spcPct val="121000"/>
              </a:lnSpc>
              <a:spcBef>
                <a:spcPts val="1200"/>
              </a:spcBef>
              <a:spcAft>
                <a:spcPts val="0"/>
              </a:spcAft>
              <a:buSzPts val="2646"/>
              <a:buChar char="•"/>
              <a:defRPr/>
            </a:lvl8pPr>
            <a:lvl9pPr indent="-396621" lvl="8" marL="4114800" algn="l">
              <a:lnSpc>
                <a:spcPct val="121000"/>
              </a:lnSpc>
              <a:spcBef>
                <a:spcPts val="1200"/>
              </a:spcBef>
              <a:spcAft>
                <a:spcPts val="0"/>
              </a:spcAft>
              <a:buSzPts val="2646"/>
              <a:buChar char="•"/>
              <a:defRPr/>
            </a:lvl9pPr>
          </a:lstStyle>
          <a:p/>
        </p:txBody>
      </p:sp>
      <p:sp>
        <p:nvSpPr>
          <p:cNvPr id="190" name="Google Shape;190;p24"/>
          <p:cNvSpPr/>
          <p:nvPr>
            <p:ph idx="4" type="chart"/>
          </p:nvPr>
        </p:nvSpPr>
        <p:spPr>
          <a:xfrm>
            <a:off x="5794567" y="1892808"/>
            <a:ext cx="4637400" cy="2942400"/>
          </a:xfrm>
          <a:prstGeom prst="rect">
            <a:avLst/>
          </a:prstGeom>
          <a:noFill/>
          <a:ln>
            <a:noFill/>
          </a:ln>
        </p:spPr>
        <p:txBody>
          <a:bodyPr anchorCtr="0" anchor="t" bIns="36000" lIns="36000" spcFirstLastPara="1" rIns="36000" wrap="square" tIns="36000">
            <a:noAutofit/>
          </a:bodyPr>
          <a:lstStyle>
            <a:lvl1pPr lvl="0" marR="0" rtl="0" algn="l">
              <a:lnSpc>
                <a:spcPct val="150000"/>
              </a:lnSpc>
              <a:spcBef>
                <a:spcPts val="0"/>
              </a:spcBef>
              <a:spcAft>
                <a:spcPts val="0"/>
              </a:spcAft>
              <a:buClr>
                <a:srgbClr val="FF7100"/>
              </a:buClr>
              <a:buSzPts val="2352"/>
              <a:buFont typeface="Open Sans Light"/>
              <a:buNone/>
              <a:defRPr b="0" i="0" sz="1600" u="none" cap="none" strike="noStrike">
                <a:solidFill>
                  <a:schemeClr val="dk2"/>
                </a:solidFill>
                <a:latin typeface="Open Sans Light"/>
                <a:ea typeface="Open Sans Light"/>
                <a:cs typeface="Open Sans Light"/>
                <a:sym typeface="Open Sans Light"/>
              </a:defRPr>
            </a:lvl1pPr>
            <a:lvl2pPr lvl="1"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2pPr>
            <a:lvl3pPr lvl="2" marR="0" rtl="0" algn="l">
              <a:lnSpc>
                <a:spcPct val="150000"/>
              </a:lnSpc>
              <a:spcBef>
                <a:spcPts val="601"/>
              </a:spcBef>
              <a:spcAft>
                <a:spcPts val="0"/>
              </a:spcAft>
              <a:buClr>
                <a:srgbClr val="FF7100"/>
              </a:buClr>
              <a:buSzPts val="2352"/>
              <a:buFont typeface="Arial"/>
              <a:buChar char="‒"/>
              <a:defRPr b="0" i="0" sz="1600" u="none" cap="none" strike="noStrike">
                <a:solidFill>
                  <a:schemeClr val="dk2"/>
                </a:solidFill>
                <a:latin typeface="Open Sans Light"/>
                <a:ea typeface="Open Sans Light"/>
                <a:cs typeface="Open Sans Light"/>
                <a:sym typeface="Open Sans Light"/>
              </a:defRPr>
            </a:lvl3pPr>
            <a:lvl4pPr lvl="3"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4pPr>
            <a:lvl5pPr lvl="4"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5pPr>
            <a:lvl6pPr lvl="5"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6pPr>
            <a:lvl7pPr lvl="6"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7pPr>
            <a:lvl8pPr lvl="7"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8pPr>
            <a:lvl9pPr lvl="8"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9pPr>
          </a:lstStyle>
          <a:p/>
        </p:txBody>
      </p:sp>
      <p:sp>
        <p:nvSpPr>
          <p:cNvPr id="191" name="Google Shape;191;p24"/>
          <p:cNvSpPr/>
          <p:nvPr>
            <p:ph idx="5" type="chart"/>
          </p:nvPr>
        </p:nvSpPr>
        <p:spPr>
          <a:xfrm>
            <a:off x="10862938" y="1930096"/>
            <a:ext cx="4637400" cy="2942400"/>
          </a:xfrm>
          <a:prstGeom prst="rect">
            <a:avLst/>
          </a:prstGeom>
          <a:noFill/>
          <a:ln>
            <a:noFill/>
          </a:ln>
        </p:spPr>
        <p:txBody>
          <a:bodyPr anchorCtr="0" anchor="t" bIns="36000" lIns="36000" spcFirstLastPara="1" rIns="36000" wrap="square" tIns="36000">
            <a:noAutofit/>
          </a:bodyPr>
          <a:lstStyle>
            <a:lvl1pPr lvl="0" marR="0" rtl="0" algn="l">
              <a:lnSpc>
                <a:spcPct val="150000"/>
              </a:lnSpc>
              <a:spcBef>
                <a:spcPts val="0"/>
              </a:spcBef>
              <a:spcAft>
                <a:spcPts val="0"/>
              </a:spcAft>
              <a:buClr>
                <a:srgbClr val="FF7100"/>
              </a:buClr>
              <a:buSzPts val="2352"/>
              <a:buFont typeface="Open Sans Light"/>
              <a:buNone/>
              <a:defRPr b="0" i="0" sz="1600" u="none" cap="none" strike="noStrike">
                <a:solidFill>
                  <a:schemeClr val="dk2"/>
                </a:solidFill>
                <a:latin typeface="Open Sans Light"/>
                <a:ea typeface="Open Sans Light"/>
                <a:cs typeface="Open Sans Light"/>
                <a:sym typeface="Open Sans Light"/>
              </a:defRPr>
            </a:lvl1pPr>
            <a:lvl2pPr lvl="1"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2pPr>
            <a:lvl3pPr lvl="2" marR="0" rtl="0" algn="l">
              <a:lnSpc>
                <a:spcPct val="150000"/>
              </a:lnSpc>
              <a:spcBef>
                <a:spcPts val="601"/>
              </a:spcBef>
              <a:spcAft>
                <a:spcPts val="0"/>
              </a:spcAft>
              <a:buClr>
                <a:srgbClr val="FF7100"/>
              </a:buClr>
              <a:buSzPts val="2352"/>
              <a:buFont typeface="Arial"/>
              <a:buChar char="‒"/>
              <a:defRPr b="0" i="0" sz="1600" u="none" cap="none" strike="noStrike">
                <a:solidFill>
                  <a:schemeClr val="dk2"/>
                </a:solidFill>
                <a:latin typeface="Open Sans Light"/>
                <a:ea typeface="Open Sans Light"/>
                <a:cs typeface="Open Sans Light"/>
                <a:sym typeface="Open Sans Light"/>
              </a:defRPr>
            </a:lvl3pPr>
            <a:lvl4pPr lvl="3"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4pPr>
            <a:lvl5pPr lvl="4"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5pPr>
            <a:lvl6pPr lvl="5"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6pPr>
            <a:lvl7pPr lvl="6"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7pPr>
            <a:lvl8pPr lvl="7"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8pPr>
            <a:lvl9pPr lvl="8"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9pPr>
          </a:lstStyle>
          <a:p/>
        </p:txBody>
      </p:sp>
      <p:sp>
        <p:nvSpPr>
          <p:cNvPr id="192" name="Google Shape;192;p24"/>
          <p:cNvSpPr txBox="1"/>
          <p:nvPr>
            <p:ph idx="6" type="body"/>
          </p:nvPr>
        </p:nvSpPr>
        <p:spPr>
          <a:xfrm>
            <a:off x="10899934" y="5558899"/>
            <a:ext cx="4637337" cy="2540526"/>
          </a:xfrm>
          <a:prstGeom prst="rect">
            <a:avLst/>
          </a:prstGeom>
          <a:noFill/>
          <a:ln>
            <a:noFill/>
          </a:ln>
        </p:spPr>
        <p:txBody>
          <a:bodyPr anchorCtr="0" anchor="t" bIns="36000" lIns="36000" spcFirstLastPara="1" rIns="36000" wrap="square" tIns="36000">
            <a:noAutofit/>
          </a:bodyPr>
          <a:lstStyle>
            <a:lvl1pPr indent="-228600" lvl="0" marL="457200" marR="0" algn="l">
              <a:lnSpc>
                <a:spcPct val="130000"/>
              </a:lnSpc>
              <a:spcBef>
                <a:spcPts val="0"/>
              </a:spcBef>
              <a:spcAft>
                <a:spcPts val="0"/>
              </a:spcAft>
              <a:buClr>
                <a:schemeClr val="dk2"/>
              </a:buClr>
              <a:buSzPts val="1600"/>
              <a:buFont typeface="Open Sans Light"/>
              <a:buNone/>
              <a:defRPr sz="1600">
                <a:solidFill>
                  <a:schemeClr val="dk2"/>
                </a:solidFill>
                <a:latin typeface="Open Sans Light"/>
                <a:ea typeface="Open Sans Light"/>
                <a:cs typeface="Open Sans Light"/>
                <a:sym typeface="Open Sans Light"/>
              </a:defRPr>
            </a:lvl1pPr>
            <a:lvl2pPr indent="-396621" lvl="1" marL="914400" algn="l">
              <a:lnSpc>
                <a:spcPct val="150000"/>
              </a:lnSpc>
              <a:spcBef>
                <a:spcPts val="0"/>
              </a:spcBef>
              <a:spcAft>
                <a:spcPts val="0"/>
              </a:spcAft>
              <a:buSzPts val="2646"/>
              <a:buChar char="•"/>
              <a:defRPr/>
            </a:lvl2pPr>
            <a:lvl3pPr indent="-396620" lvl="2" marL="1371600" algn="l">
              <a:lnSpc>
                <a:spcPct val="150000"/>
              </a:lnSpc>
              <a:spcBef>
                <a:spcPts val="601"/>
              </a:spcBef>
              <a:spcAft>
                <a:spcPts val="0"/>
              </a:spcAft>
              <a:buSzPts val="2646"/>
              <a:buChar char="‒"/>
              <a:defRPr/>
            </a:lvl3pPr>
            <a:lvl4pPr indent="-396620" lvl="3" marL="1828800" algn="l">
              <a:lnSpc>
                <a:spcPct val="150000"/>
              </a:lnSpc>
              <a:spcBef>
                <a:spcPts val="601"/>
              </a:spcBef>
              <a:spcAft>
                <a:spcPts val="0"/>
              </a:spcAft>
              <a:buSzPts val="2646"/>
              <a:buChar char="•"/>
              <a:defRPr/>
            </a:lvl4pPr>
            <a:lvl5pPr indent="-396620" lvl="4" marL="2286000" algn="l">
              <a:lnSpc>
                <a:spcPct val="150000"/>
              </a:lnSpc>
              <a:spcBef>
                <a:spcPts val="601"/>
              </a:spcBef>
              <a:spcAft>
                <a:spcPts val="0"/>
              </a:spcAft>
              <a:buSzPts val="2646"/>
              <a:buChar char="•"/>
              <a:defRPr/>
            </a:lvl5pPr>
            <a:lvl6pPr indent="-396620" lvl="5" marL="2743200" algn="l">
              <a:lnSpc>
                <a:spcPct val="121000"/>
              </a:lnSpc>
              <a:spcBef>
                <a:spcPts val="1200"/>
              </a:spcBef>
              <a:spcAft>
                <a:spcPts val="0"/>
              </a:spcAft>
              <a:buSzPts val="2646"/>
              <a:buChar char="•"/>
              <a:defRPr/>
            </a:lvl6pPr>
            <a:lvl7pPr indent="-396620" lvl="6" marL="3200400" algn="l">
              <a:lnSpc>
                <a:spcPct val="121000"/>
              </a:lnSpc>
              <a:spcBef>
                <a:spcPts val="1200"/>
              </a:spcBef>
              <a:spcAft>
                <a:spcPts val="0"/>
              </a:spcAft>
              <a:buSzPts val="2646"/>
              <a:buChar char="•"/>
              <a:defRPr/>
            </a:lvl7pPr>
            <a:lvl8pPr indent="-396621" lvl="7" marL="3657600" algn="l">
              <a:lnSpc>
                <a:spcPct val="121000"/>
              </a:lnSpc>
              <a:spcBef>
                <a:spcPts val="1200"/>
              </a:spcBef>
              <a:spcAft>
                <a:spcPts val="0"/>
              </a:spcAft>
              <a:buSzPts val="2646"/>
              <a:buChar char="•"/>
              <a:defRPr/>
            </a:lvl8pPr>
            <a:lvl9pPr indent="-396621" lvl="8" marL="4114800" algn="l">
              <a:lnSpc>
                <a:spcPct val="121000"/>
              </a:lnSpc>
              <a:spcBef>
                <a:spcPts val="1200"/>
              </a:spcBef>
              <a:spcAft>
                <a:spcPts val="0"/>
              </a:spcAft>
              <a:buSzPts val="2646"/>
              <a:buChar char="•"/>
              <a:defRPr/>
            </a:lvl9pPr>
          </a:lstStyle>
          <a:p/>
        </p:txBody>
      </p:sp>
      <p:sp>
        <p:nvSpPr>
          <p:cNvPr id="193" name="Google Shape;193;p24"/>
          <p:cNvSpPr txBox="1"/>
          <p:nvPr>
            <p:ph idx="12" type="sldNum"/>
          </p:nvPr>
        </p:nvSpPr>
        <p:spPr>
          <a:xfrm>
            <a:off x="15514806" y="139700"/>
            <a:ext cx="458932" cy="3175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1pPr>
            <a:lvl2pPr indent="0" lvl="1"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2pPr>
            <a:lvl3pPr indent="0" lvl="2"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3pPr>
            <a:lvl4pPr indent="0" lvl="3"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4pPr>
            <a:lvl5pPr indent="0" lvl="4"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5pPr>
            <a:lvl6pPr indent="0" lvl="5"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6pPr>
            <a:lvl7pPr indent="0" lvl="6"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7pPr>
            <a:lvl8pPr indent="0" lvl="7"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8pPr>
            <a:lvl9pPr indent="0" lvl="8"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US"/>
              <a:t>‹#›</a:t>
            </a:fld>
            <a:endParaRPr/>
          </a:p>
        </p:txBody>
      </p:sp>
      <p:sp>
        <p:nvSpPr>
          <p:cNvPr id="194" name="Google Shape;194;p24"/>
          <p:cNvSpPr txBox="1"/>
          <p:nvPr>
            <p:ph idx="7" type="body"/>
          </p:nvPr>
        </p:nvSpPr>
        <p:spPr>
          <a:xfrm>
            <a:off x="10931856" y="139700"/>
            <a:ext cx="4573407" cy="317500"/>
          </a:xfrm>
          <a:prstGeom prst="rect">
            <a:avLst/>
          </a:prstGeom>
          <a:noFill/>
          <a:ln>
            <a:noFill/>
          </a:ln>
        </p:spPr>
        <p:txBody>
          <a:bodyPr anchorCtr="0" anchor="ctr" bIns="36000" lIns="36000" spcFirstLastPara="1" rIns="36000" wrap="square" tIns="36000">
            <a:noAutofit/>
          </a:bodyPr>
          <a:lstStyle>
            <a:lvl1pPr indent="-228600" lvl="0" marL="457200" algn="r">
              <a:lnSpc>
                <a:spcPct val="100000"/>
              </a:lnSpc>
              <a:spcBef>
                <a:spcPts val="0"/>
              </a:spcBef>
              <a:spcAft>
                <a:spcPts val="0"/>
              </a:spcAft>
              <a:buSzPts val="2058"/>
              <a:buFont typeface="Open Sans Light"/>
              <a:buNone/>
              <a:defRPr b="1" sz="1400">
                <a:solidFill>
                  <a:schemeClr val="dk2"/>
                </a:solidFill>
                <a:latin typeface="Open Sans Light"/>
                <a:ea typeface="Open Sans Light"/>
                <a:cs typeface="Open Sans Light"/>
                <a:sym typeface="Open Sans Light"/>
              </a:defRPr>
            </a:lvl1pPr>
            <a:lvl2pPr indent="-396621" lvl="1" marL="914400" algn="l">
              <a:lnSpc>
                <a:spcPct val="150000"/>
              </a:lnSpc>
              <a:spcBef>
                <a:spcPts val="601"/>
              </a:spcBef>
              <a:spcAft>
                <a:spcPts val="0"/>
              </a:spcAft>
              <a:buSzPts val="2646"/>
              <a:buChar char="•"/>
              <a:defRPr/>
            </a:lvl2pPr>
            <a:lvl3pPr indent="-396620" lvl="2" marL="1371600" algn="l">
              <a:lnSpc>
                <a:spcPct val="150000"/>
              </a:lnSpc>
              <a:spcBef>
                <a:spcPts val="601"/>
              </a:spcBef>
              <a:spcAft>
                <a:spcPts val="0"/>
              </a:spcAft>
              <a:buSzPts val="2646"/>
              <a:buChar char="‒"/>
              <a:defRPr/>
            </a:lvl3pPr>
            <a:lvl4pPr indent="-396620" lvl="3" marL="1828800" algn="l">
              <a:lnSpc>
                <a:spcPct val="150000"/>
              </a:lnSpc>
              <a:spcBef>
                <a:spcPts val="601"/>
              </a:spcBef>
              <a:spcAft>
                <a:spcPts val="0"/>
              </a:spcAft>
              <a:buSzPts val="2646"/>
              <a:buChar char="•"/>
              <a:defRPr/>
            </a:lvl4pPr>
            <a:lvl5pPr indent="-396620" lvl="4" marL="2286000" algn="l">
              <a:lnSpc>
                <a:spcPct val="150000"/>
              </a:lnSpc>
              <a:spcBef>
                <a:spcPts val="601"/>
              </a:spcBef>
              <a:spcAft>
                <a:spcPts val="0"/>
              </a:spcAft>
              <a:buSzPts val="2646"/>
              <a:buChar char="•"/>
              <a:defRPr/>
            </a:lvl5pPr>
            <a:lvl6pPr indent="-396620" lvl="5" marL="2743200" algn="l">
              <a:lnSpc>
                <a:spcPct val="121000"/>
              </a:lnSpc>
              <a:spcBef>
                <a:spcPts val="1200"/>
              </a:spcBef>
              <a:spcAft>
                <a:spcPts val="0"/>
              </a:spcAft>
              <a:buSzPts val="2646"/>
              <a:buChar char="•"/>
              <a:defRPr/>
            </a:lvl6pPr>
            <a:lvl7pPr indent="-396620" lvl="6" marL="3200400" algn="l">
              <a:lnSpc>
                <a:spcPct val="121000"/>
              </a:lnSpc>
              <a:spcBef>
                <a:spcPts val="1200"/>
              </a:spcBef>
              <a:spcAft>
                <a:spcPts val="0"/>
              </a:spcAft>
              <a:buSzPts val="2646"/>
              <a:buChar char="•"/>
              <a:defRPr/>
            </a:lvl7pPr>
            <a:lvl8pPr indent="-396621" lvl="7" marL="3657600" algn="l">
              <a:lnSpc>
                <a:spcPct val="121000"/>
              </a:lnSpc>
              <a:spcBef>
                <a:spcPts val="1200"/>
              </a:spcBef>
              <a:spcAft>
                <a:spcPts val="0"/>
              </a:spcAft>
              <a:buSzPts val="2646"/>
              <a:buChar char="•"/>
              <a:defRPr/>
            </a:lvl8pPr>
            <a:lvl9pPr indent="-396621" lvl="8" marL="4114800" algn="l">
              <a:lnSpc>
                <a:spcPct val="121000"/>
              </a:lnSpc>
              <a:spcBef>
                <a:spcPts val="1200"/>
              </a:spcBef>
              <a:spcAft>
                <a:spcPts val="0"/>
              </a:spcAft>
              <a:buSzPts val="2646"/>
              <a:buChar char="•"/>
              <a:defRPr/>
            </a:lvl9pPr>
          </a:lstStyle>
          <a:p/>
        </p:txBody>
      </p:sp>
      <p:sp>
        <p:nvSpPr>
          <p:cNvPr id="195" name="Google Shape;195;p24"/>
          <p:cNvSpPr txBox="1"/>
          <p:nvPr>
            <p:ph type="title"/>
          </p:nvPr>
        </p:nvSpPr>
        <p:spPr>
          <a:xfrm>
            <a:off x="914400" y="685800"/>
            <a:ext cx="14429100" cy="557700"/>
          </a:xfrm>
          <a:prstGeom prst="rect">
            <a:avLst/>
          </a:prstGeom>
          <a:noFill/>
          <a:ln>
            <a:noFill/>
          </a:ln>
        </p:spPr>
        <p:txBody>
          <a:bodyPr anchorCtr="0" anchor="ctr" bIns="36000" lIns="36000" spcFirstLastPara="1" rIns="36000" wrap="square" tIns="36000">
            <a:noAutofit/>
          </a:bodyPr>
          <a:lstStyle>
            <a:lvl1pPr lvl="0" algn="l">
              <a:lnSpc>
                <a:spcPct val="100000"/>
              </a:lnSpc>
              <a:spcBef>
                <a:spcPts val="0"/>
              </a:spcBef>
              <a:spcAft>
                <a:spcPts val="0"/>
              </a:spcAft>
              <a:buClr>
                <a:schemeClr val="dk2"/>
              </a:buClr>
              <a:buSzPts val="3200"/>
              <a:buFont typeface="Open Sans Light"/>
              <a:buNone/>
              <a:defRPr b="0" sz="3200">
                <a:solidFill>
                  <a:schemeClr val="dk2"/>
                </a:solidFill>
                <a:latin typeface="Open Sans Light"/>
                <a:ea typeface="Open Sans Light"/>
                <a:cs typeface="Open Sans Light"/>
                <a:sym typeface="Open Sans Light"/>
              </a:defRPr>
            </a:lvl1pPr>
            <a:lvl2pPr lvl="1" algn="l">
              <a:lnSpc>
                <a:spcPct val="100000"/>
              </a:lnSpc>
              <a:spcBef>
                <a:spcPts val="0"/>
              </a:spcBef>
              <a:spcAft>
                <a:spcPts val="0"/>
              </a:spcAft>
              <a:buClr>
                <a:srgbClr val="FF5A00"/>
              </a:buClr>
              <a:buSzPts val="1800"/>
              <a:buNone/>
              <a:defRPr/>
            </a:lvl2pPr>
            <a:lvl3pPr lvl="2" algn="l">
              <a:lnSpc>
                <a:spcPct val="100000"/>
              </a:lnSpc>
              <a:spcBef>
                <a:spcPts val="0"/>
              </a:spcBef>
              <a:spcAft>
                <a:spcPts val="0"/>
              </a:spcAft>
              <a:buClr>
                <a:srgbClr val="FF5A00"/>
              </a:buClr>
              <a:buSzPts val="1800"/>
              <a:buNone/>
              <a:defRPr/>
            </a:lvl3pPr>
            <a:lvl4pPr lvl="3" algn="l">
              <a:lnSpc>
                <a:spcPct val="100000"/>
              </a:lnSpc>
              <a:spcBef>
                <a:spcPts val="0"/>
              </a:spcBef>
              <a:spcAft>
                <a:spcPts val="0"/>
              </a:spcAft>
              <a:buClr>
                <a:srgbClr val="FF5A00"/>
              </a:buClr>
              <a:buSzPts val="1800"/>
              <a:buNone/>
              <a:defRPr/>
            </a:lvl4pPr>
            <a:lvl5pPr lvl="4" algn="l">
              <a:lnSpc>
                <a:spcPct val="100000"/>
              </a:lnSpc>
              <a:spcBef>
                <a:spcPts val="0"/>
              </a:spcBef>
              <a:spcAft>
                <a:spcPts val="0"/>
              </a:spcAft>
              <a:buClr>
                <a:srgbClr val="FF5A00"/>
              </a:buClr>
              <a:buSzPts val="1800"/>
              <a:buNone/>
              <a:defRPr/>
            </a:lvl5pPr>
            <a:lvl6pPr lvl="5" algn="l">
              <a:lnSpc>
                <a:spcPct val="100000"/>
              </a:lnSpc>
              <a:spcBef>
                <a:spcPts val="0"/>
              </a:spcBef>
              <a:spcAft>
                <a:spcPts val="0"/>
              </a:spcAft>
              <a:buClr>
                <a:srgbClr val="FF5A00"/>
              </a:buClr>
              <a:buSzPts val="1800"/>
              <a:buNone/>
              <a:defRPr/>
            </a:lvl6pPr>
            <a:lvl7pPr lvl="6" algn="l">
              <a:lnSpc>
                <a:spcPct val="100000"/>
              </a:lnSpc>
              <a:spcBef>
                <a:spcPts val="0"/>
              </a:spcBef>
              <a:spcAft>
                <a:spcPts val="0"/>
              </a:spcAft>
              <a:buClr>
                <a:srgbClr val="FF5A00"/>
              </a:buClr>
              <a:buSzPts val="1800"/>
              <a:buNone/>
              <a:defRPr/>
            </a:lvl7pPr>
            <a:lvl8pPr lvl="7" algn="l">
              <a:lnSpc>
                <a:spcPct val="100000"/>
              </a:lnSpc>
              <a:spcBef>
                <a:spcPts val="0"/>
              </a:spcBef>
              <a:spcAft>
                <a:spcPts val="0"/>
              </a:spcAft>
              <a:buClr>
                <a:srgbClr val="FF5A00"/>
              </a:buClr>
              <a:buSzPts val="1800"/>
              <a:buNone/>
              <a:defRPr/>
            </a:lvl8pPr>
            <a:lvl9pPr lvl="8" algn="l">
              <a:lnSpc>
                <a:spcPct val="100000"/>
              </a:lnSpc>
              <a:spcBef>
                <a:spcPts val="0"/>
              </a:spcBef>
              <a:spcAft>
                <a:spcPts val="0"/>
              </a:spcAft>
              <a:buClr>
                <a:srgbClr val="FF5A00"/>
              </a:buClr>
              <a:buSzPts val="1800"/>
              <a:buNone/>
              <a:defRPr/>
            </a:lvl9pPr>
          </a:lstStyle>
          <a:p/>
        </p:txBody>
      </p:sp>
      <p:grpSp>
        <p:nvGrpSpPr>
          <p:cNvPr id="196" name="Google Shape;196;p24"/>
          <p:cNvGrpSpPr/>
          <p:nvPr/>
        </p:nvGrpSpPr>
        <p:grpSpPr>
          <a:xfrm flipH="1" rot="-5400000">
            <a:off x="8007839" y="2711226"/>
            <a:ext cx="210880" cy="5081286"/>
            <a:chOff x="8074814" y="2384385"/>
            <a:chExt cx="210880" cy="5081286"/>
          </a:xfrm>
        </p:grpSpPr>
        <p:cxnSp>
          <p:nvCxnSpPr>
            <p:cNvPr id="197" name="Google Shape;197;p24"/>
            <p:cNvCxnSpPr/>
            <p:nvPr/>
          </p:nvCxnSpPr>
          <p:spPr>
            <a:xfrm flipH="1">
              <a:off x="8074814" y="5098051"/>
              <a:ext cx="10634" cy="2367620"/>
            </a:xfrm>
            <a:prstGeom prst="straightConnector1">
              <a:avLst/>
            </a:prstGeom>
            <a:solidFill>
              <a:schemeClr val="lt1"/>
            </a:solidFill>
            <a:ln cap="flat" cmpd="sng" w="12700">
              <a:solidFill>
                <a:schemeClr val="lt1"/>
              </a:solidFill>
              <a:prstDash val="solid"/>
              <a:miter lim="800000"/>
              <a:headEnd len="sm" w="sm" type="none"/>
              <a:tailEnd len="sm" w="sm" type="none"/>
            </a:ln>
          </p:spPr>
        </p:cxnSp>
        <p:cxnSp>
          <p:nvCxnSpPr>
            <p:cNvPr id="198" name="Google Shape;198;p24"/>
            <p:cNvCxnSpPr/>
            <p:nvPr/>
          </p:nvCxnSpPr>
          <p:spPr>
            <a:xfrm rot="2657520">
              <a:off x="8050084" y="4807205"/>
              <a:ext cx="274637" cy="0"/>
            </a:xfrm>
            <a:prstGeom prst="straightConnector1">
              <a:avLst/>
            </a:prstGeom>
            <a:solidFill>
              <a:schemeClr val="lt1"/>
            </a:solidFill>
            <a:ln cap="flat" cmpd="sng" w="12700">
              <a:solidFill>
                <a:schemeClr val="lt1"/>
              </a:solidFill>
              <a:prstDash val="solid"/>
              <a:miter lim="800000"/>
              <a:headEnd len="sm" w="sm" type="none"/>
              <a:tailEnd len="sm" w="sm" type="none"/>
            </a:ln>
          </p:spPr>
        </p:cxnSp>
        <p:cxnSp>
          <p:nvCxnSpPr>
            <p:cNvPr id="199" name="Google Shape;199;p24"/>
            <p:cNvCxnSpPr/>
            <p:nvPr/>
          </p:nvCxnSpPr>
          <p:spPr>
            <a:xfrm rot="10800000">
              <a:off x="8180254" y="4864345"/>
              <a:ext cx="0" cy="274638"/>
            </a:xfrm>
            <a:prstGeom prst="straightConnector1">
              <a:avLst/>
            </a:prstGeom>
            <a:solidFill>
              <a:schemeClr val="lt1"/>
            </a:solidFill>
            <a:ln cap="flat" cmpd="sng" w="12700">
              <a:solidFill>
                <a:schemeClr val="lt1"/>
              </a:solidFill>
              <a:prstDash val="solid"/>
              <a:miter lim="800000"/>
              <a:headEnd len="sm" w="sm" type="none"/>
              <a:tailEnd len="sm" w="sm" type="none"/>
            </a:ln>
          </p:spPr>
        </p:cxnSp>
        <p:cxnSp>
          <p:nvCxnSpPr>
            <p:cNvPr id="200" name="Google Shape;200;p24"/>
            <p:cNvCxnSpPr/>
            <p:nvPr/>
          </p:nvCxnSpPr>
          <p:spPr>
            <a:xfrm flipH="1">
              <a:off x="8084362" y="2384385"/>
              <a:ext cx="4749" cy="2326928"/>
            </a:xfrm>
            <a:prstGeom prst="straightConnector1">
              <a:avLst/>
            </a:prstGeom>
            <a:solidFill>
              <a:schemeClr val="lt1"/>
            </a:solidFill>
            <a:ln cap="flat" cmpd="sng" w="12700">
              <a:solidFill>
                <a:schemeClr val="lt1"/>
              </a:solidFill>
              <a:prstDash val="solid"/>
              <a:miter lim="800000"/>
              <a:headEnd len="sm" w="sm" type="none"/>
              <a:tailEnd len="sm" w="sm" type="none"/>
            </a:ln>
          </p:spPr>
        </p:cxnSp>
      </p:grpSp>
      <p:sp>
        <p:nvSpPr>
          <p:cNvPr id="201" name="Google Shape;201;p24"/>
          <p:cNvSpPr txBox="1"/>
          <p:nvPr>
            <p:ph idx="8" type="body"/>
          </p:nvPr>
        </p:nvSpPr>
        <p:spPr>
          <a:xfrm>
            <a:off x="827088" y="8645452"/>
            <a:ext cx="8128000" cy="287338"/>
          </a:xfrm>
          <a:prstGeom prst="rect">
            <a:avLst/>
          </a:prstGeom>
          <a:noFill/>
          <a:ln>
            <a:noFill/>
          </a:ln>
        </p:spPr>
        <p:txBody>
          <a:bodyPr anchorCtr="0" anchor="t" bIns="36000" lIns="36000" spcFirstLastPara="1" rIns="36000" wrap="square" tIns="36000">
            <a:noAutofit/>
          </a:bodyPr>
          <a:lstStyle>
            <a:lvl1pPr indent="-228600" lvl="0" marL="457200" algn="l">
              <a:lnSpc>
                <a:spcPct val="150000"/>
              </a:lnSpc>
              <a:spcBef>
                <a:spcPts val="0"/>
              </a:spcBef>
              <a:spcAft>
                <a:spcPts val="0"/>
              </a:spcAft>
              <a:buSzPts val="1764"/>
              <a:buFont typeface="Open Sans Light"/>
              <a:buNone/>
              <a:defRPr sz="1200"/>
            </a:lvl1pPr>
            <a:lvl2pPr indent="-340614" lvl="1" marL="914400" algn="l">
              <a:lnSpc>
                <a:spcPct val="150000"/>
              </a:lnSpc>
              <a:spcBef>
                <a:spcPts val="601"/>
              </a:spcBef>
              <a:spcAft>
                <a:spcPts val="0"/>
              </a:spcAft>
              <a:buSzPts val="1764"/>
              <a:buFont typeface="Open Sans Light"/>
              <a:buChar char="•"/>
              <a:defRPr sz="1200"/>
            </a:lvl2pPr>
            <a:lvl3pPr indent="-340614" lvl="2" marL="1371600" algn="l">
              <a:lnSpc>
                <a:spcPct val="150000"/>
              </a:lnSpc>
              <a:spcBef>
                <a:spcPts val="601"/>
              </a:spcBef>
              <a:spcAft>
                <a:spcPts val="0"/>
              </a:spcAft>
              <a:buSzPts val="1764"/>
              <a:buChar char="‒"/>
              <a:defRPr sz="1200"/>
            </a:lvl3pPr>
            <a:lvl4pPr indent="-340614" lvl="3" marL="1828800" algn="l">
              <a:lnSpc>
                <a:spcPct val="150000"/>
              </a:lnSpc>
              <a:spcBef>
                <a:spcPts val="601"/>
              </a:spcBef>
              <a:spcAft>
                <a:spcPts val="0"/>
              </a:spcAft>
              <a:buSzPts val="1764"/>
              <a:buFont typeface="Open Sans Light"/>
              <a:buChar char="•"/>
              <a:defRPr sz="1200"/>
            </a:lvl4pPr>
            <a:lvl5pPr indent="-340614" lvl="4" marL="2286000" algn="l">
              <a:lnSpc>
                <a:spcPct val="150000"/>
              </a:lnSpc>
              <a:spcBef>
                <a:spcPts val="601"/>
              </a:spcBef>
              <a:spcAft>
                <a:spcPts val="0"/>
              </a:spcAft>
              <a:buSzPts val="1764"/>
              <a:buFont typeface="Open Sans Light"/>
              <a:buChar char="•"/>
              <a:defRPr sz="1200"/>
            </a:lvl5pPr>
            <a:lvl6pPr indent="-396620" lvl="5" marL="2743200" algn="l">
              <a:lnSpc>
                <a:spcPct val="121000"/>
              </a:lnSpc>
              <a:spcBef>
                <a:spcPts val="1200"/>
              </a:spcBef>
              <a:spcAft>
                <a:spcPts val="0"/>
              </a:spcAft>
              <a:buSzPts val="2646"/>
              <a:buChar char="•"/>
              <a:defRPr/>
            </a:lvl6pPr>
            <a:lvl7pPr indent="-396620" lvl="6" marL="3200400" algn="l">
              <a:lnSpc>
                <a:spcPct val="121000"/>
              </a:lnSpc>
              <a:spcBef>
                <a:spcPts val="1200"/>
              </a:spcBef>
              <a:spcAft>
                <a:spcPts val="0"/>
              </a:spcAft>
              <a:buSzPts val="2646"/>
              <a:buChar char="•"/>
              <a:defRPr/>
            </a:lvl7pPr>
            <a:lvl8pPr indent="-396621" lvl="7" marL="3657600" algn="l">
              <a:lnSpc>
                <a:spcPct val="121000"/>
              </a:lnSpc>
              <a:spcBef>
                <a:spcPts val="1200"/>
              </a:spcBef>
              <a:spcAft>
                <a:spcPts val="0"/>
              </a:spcAft>
              <a:buSzPts val="2646"/>
              <a:buChar char="•"/>
              <a:defRPr/>
            </a:lvl8pPr>
            <a:lvl9pPr indent="-396621" lvl="8" marL="4114800" algn="l">
              <a:lnSpc>
                <a:spcPct val="121000"/>
              </a:lnSpc>
              <a:spcBef>
                <a:spcPts val="1200"/>
              </a:spcBef>
              <a:spcAft>
                <a:spcPts val="0"/>
              </a:spcAft>
              <a:buSzPts val="2646"/>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ela bez tekstu">
  <p:cSld name="tabela bez tekstu">
    <p:spTree>
      <p:nvGrpSpPr>
        <p:cNvPr id="202" name="Shape 202"/>
        <p:cNvGrpSpPr/>
        <p:nvPr/>
      </p:nvGrpSpPr>
      <p:grpSpPr>
        <a:xfrm>
          <a:off x="0" y="0"/>
          <a:ext cx="0" cy="0"/>
          <a:chOff x="0" y="0"/>
          <a:chExt cx="0" cy="0"/>
        </a:xfrm>
      </p:grpSpPr>
      <p:pic>
        <p:nvPicPr>
          <p:cNvPr id="203" name="Google Shape;203;p25"/>
          <p:cNvPicPr preferRelativeResize="0"/>
          <p:nvPr/>
        </p:nvPicPr>
        <p:blipFill rotWithShape="1">
          <a:blip r:embed="rId2">
            <a:alphaModFix/>
          </a:blip>
          <a:srcRect b="0" l="0" r="0" t="0"/>
          <a:stretch/>
        </p:blipFill>
        <p:spPr>
          <a:xfrm>
            <a:off x="15156453" y="8775733"/>
            <a:ext cx="860094" cy="287998"/>
          </a:xfrm>
          <a:prstGeom prst="rect">
            <a:avLst/>
          </a:prstGeom>
          <a:noFill/>
          <a:ln>
            <a:noFill/>
          </a:ln>
        </p:spPr>
      </p:pic>
      <p:sp>
        <p:nvSpPr>
          <p:cNvPr id="204" name="Google Shape;204;p25"/>
          <p:cNvSpPr/>
          <p:nvPr>
            <p:ph idx="2" type="tbl"/>
          </p:nvPr>
        </p:nvSpPr>
        <p:spPr>
          <a:xfrm>
            <a:off x="756001" y="2139950"/>
            <a:ext cx="14781272" cy="6337812"/>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1pPr>
            <a:lvl2pPr lvl="1"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2pPr>
            <a:lvl3pPr lvl="2"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3pPr>
            <a:lvl4pPr lvl="3"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4pPr>
            <a:lvl5pPr lvl="4"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5pPr>
            <a:lvl6pPr lvl="5"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6pPr>
            <a:lvl7pPr lvl="6"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7pPr>
            <a:lvl8pPr lvl="7"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8pPr>
            <a:lvl9pPr lvl="8"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9pPr>
          </a:lstStyle>
          <a:p/>
        </p:txBody>
      </p:sp>
      <p:sp>
        <p:nvSpPr>
          <p:cNvPr id="205" name="Google Shape;205;p25"/>
          <p:cNvSpPr txBox="1"/>
          <p:nvPr>
            <p:ph idx="12" type="sldNum"/>
          </p:nvPr>
        </p:nvSpPr>
        <p:spPr>
          <a:xfrm>
            <a:off x="15514806" y="139700"/>
            <a:ext cx="458932" cy="3175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1pPr>
            <a:lvl2pPr indent="0" lvl="1"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2pPr>
            <a:lvl3pPr indent="0" lvl="2"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3pPr>
            <a:lvl4pPr indent="0" lvl="3"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4pPr>
            <a:lvl5pPr indent="0" lvl="4"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5pPr>
            <a:lvl6pPr indent="0" lvl="5"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6pPr>
            <a:lvl7pPr indent="0" lvl="6"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7pPr>
            <a:lvl8pPr indent="0" lvl="7"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8pPr>
            <a:lvl9pPr indent="0" lvl="8"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US"/>
              <a:t>‹#›</a:t>
            </a:fld>
            <a:endParaRPr/>
          </a:p>
        </p:txBody>
      </p:sp>
      <p:sp>
        <p:nvSpPr>
          <p:cNvPr id="206" name="Google Shape;206;p25"/>
          <p:cNvSpPr txBox="1"/>
          <p:nvPr>
            <p:ph idx="1" type="body"/>
          </p:nvPr>
        </p:nvSpPr>
        <p:spPr>
          <a:xfrm>
            <a:off x="10931856" y="139700"/>
            <a:ext cx="4573407" cy="317500"/>
          </a:xfrm>
          <a:prstGeom prst="rect">
            <a:avLst/>
          </a:prstGeom>
          <a:noFill/>
          <a:ln>
            <a:noFill/>
          </a:ln>
        </p:spPr>
        <p:txBody>
          <a:bodyPr anchorCtr="0" anchor="ctr" bIns="36000" lIns="36000" spcFirstLastPara="1" rIns="36000" wrap="square" tIns="36000">
            <a:noAutofit/>
          </a:bodyPr>
          <a:lstStyle>
            <a:lvl1pPr indent="-228600" lvl="0" marL="457200" algn="r">
              <a:lnSpc>
                <a:spcPct val="100000"/>
              </a:lnSpc>
              <a:spcBef>
                <a:spcPts val="0"/>
              </a:spcBef>
              <a:spcAft>
                <a:spcPts val="0"/>
              </a:spcAft>
              <a:buSzPts val="2058"/>
              <a:buFont typeface="Open Sans Light"/>
              <a:buNone/>
              <a:defRPr b="1" sz="1400">
                <a:solidFill>
                  <a:schemeClr val="dk2"/>
                </a:solidFill>
                <a:latin typeface="Open Sans Light"/>
                <a:ea typeface="Open Sans Light"/>
                <a:cs typeface="Open Sans Light"/>
                <a:sym typeface="Open Sans Light"/>
              </a:defRPr>
            </a:lvl1pPr>
            <a:lvl2pPr indent="-396621" lvl="1" marL="914400" algn="l">
              <a:lnSpc>
                <a:spcPct val="150000"/>
              </a:lnSpc>
              <a:spcBef>
                <a:spcPts val="601"/>
              </a:spcBef>
              <a:spcAft>
                <a:spcPts val="0"/>
              </a:spcAft>
              <a:buSzPts val="2646"/>
              <a:buChar char="•"/>
              <a:defRPr/>
            </a:lvl2pPr>
            <a:lvl3pPr indent="-396620" lvl="2" marL="1371600" algn="l">
              <a:lnSpc>
                <a:spcPct val="150000"/>
              </a:lnSpc>
              <a:spcBef>
                <a:spcPts val="601"/>
              </a:spcBef>
              <a:spcAft>
                <a:spcPts val="0"/>
              </a:spcAft>
              <a:buSzPts val="2646"/>
              <a:buChar char="‒"/>
              <a:defRPr/>
            </a:lvl3pPr>
            <a:lvl4pPr indent="-396620" lvl="3" marL="1828800" algn="l">
              <a:lnSpc>
                <a:spcPct val="150000"/>
              </a:lnSpc>
              <a:spcBef>
                <a:spcPts val="601"/>
              </a:spcBef>
              <a:spcAft>
                <a:spcPts val="0"/>
              </a:spcAft>
              <a:buSzPts val="2646"/>
              <a:buChar char="•"/>
              <a:defRPr/>
            </a:lvl4pPr>
            <a:lvl5pPr indent="-396620" lvl="4" marL="2286000" algn="l">
              <a:lnSpc>
                <a:spcPct val="150000"/>
              </a:lnSpc>
              <a:spcBef>
                <a:spcPts val="601"/>
              </a:spcBef>
              <a:spcAft>
                <a:spcPts val="0"/>
              </a:spcAft>
              <a:buSzPts val="2646"/>
              <a:buChar char="•"/>
              <a:defRPr/>
            </a:lvl5pPr>
            <a:lvl6pPr indent="-396620" lvl="5" marL="2743200" algn="l">
              <a:lnSpc>
                <a:spcPct val="121000"/>
              </a:lnSpc>
              <a:spcBef>
                <a:spcPts val="1200"/>
              </a:spcBef>
              <a:spcAft>
                <a:spcPts val="0"/>
              </a:spcAft>
              <a:buSzPts val="2646"/>
              <a:buChar char="•"/>
              <a:defRPr/>
            </a:lvl6pPr>
            <a:lvl7pPr indent="-396620" lvl="6" marL="3200400" algn="l">
              <a:lnSpc>
                <a:spcPct val="121000"/>
              </a:lnSpc>
              <a:spcBef>
                <a:spcPts val="1200"/>
              </a:spcBef>
              <a:spcAft>
                <a:spcPts val="0"/>
              </a:spcAft>
              <a:buSzPts val="2646"/>
              <a:buChar char="•"/>
              <a:defRPr/>
            </a:lvl7pPr>
            <a:lvl8pPr indent="-396621" lvl="7" marL="3657600" algn="l">
              <a:lnSpc>
                <a:spcPct val="121000"/>
              </a:lnSpc>
              <a:spcBef>
                <a:spcPts val="1200"/>
              </a:spcBef>
              <a:spcAft>
                <a:spcPts val="0"/>
              </a:spcAft>
              <a:buSzPts val="2646"/>
              <a:buChar char="•"/>
              <a:defRPr/>
            </a:lvl8pPr>
            <a:lvl9pPr indent="-396621" lvl="8" marL="4114800" algn="l">
              <a:lnSpc>
                <a:spcPct val="121000"/>
              </a:lnSpc>
              <a:spcBef>
                <a:spcPts val="1200"/>
              </a:spcBef>
              <a:spcAft>
                <a:spcPts val="0"/>
              </a:spcAft>
              <a:buSzPts val="2646"/>
              <a:buChar char="•"/>
              <a:defRPr/>
            </a:lvl9pPr>
          </a:lstStyle>
          <a:p/>
        </p:txBody>
      </p:sp>
      <p:sp>
        <p:nvSpPr>
          <p:cNvPr id="207" name="Google Shape;207;p25"/>
          <p:cNvSpPr txBox="1"/>
          <p:nvPr>
            <p:ph type="title"/>
          </p:nvPr>
        </p:nvSpPr>
        <p:spPr>
          <a:xfrm>
            <a:off x="914400" y="685800"/>
            <a:ext cx="14429100" cy="557700"/>
          </a:xfrm>
          <a:prstGeom prst="rect">
            <a:avLst/>
          </a:prstGeom>
          <a:noFill/>
          <a:ln>
            <a:noFill/>
          </a:ln>
        </p:spPr>
        <p:txBody>
          <a:bodyPr anchorCtr="0" anchor="ctr" bIns="36000" lIns="36000" spcFirstLastPara="1" rIns="36000" wrap="square" tIns="36000">
            <a:noAutofit/>
          </a:bodyPr>
          <a:lstStyle>
            <a:lvl1pPr lvl="0" algn="l">
              <a:lnSpc>
                <a:spcPct val="100000"/>
              </a:lnSpc>
              <a:spcBef>
                <a:spcPts val="0"/>
              </a:spcBef>
              <a:spcAft>
                <a:spcPts val="0"/>
              </a:spcAft>
              <a:buClr>
                <a:schemeClr val="dk2"/>
              </a:buClr>
              <a:buSzPts val="3200"/>
              <a:buFont typeface="Open Sans Light"/>
              <a:buNone/>
              <a:defRPr b="0" sz="3200">
                <a:solidFill>
                  <a:schemeClr val="dk2"/>
                </a:solidFill>
                <a:latin typeface="Open Sans Light"/>
                <a:ea typeface="Open Sans Light"/>
                <a:cs typeface="Open Sans Light"/>
                <a:sym typeface="Open Sans Light"/>
              </a:defRPr>
            </a:lvl1pPr>
            <a:lvl2pPr lvl="1" algn="l">
              <a:lnSpc>
                <a:spcPct val="100000"/>
              </a:lnSpc>
              <a:spcBef>
                <a:spcPts val="0"/>
              </a:spcBef>
              <a:spcAft>
                <a:spcPts val="0"/>
              </a:spcAft>
              <a:buClr>
                <a:srgbClr val="FF5A00"/>
              </a:buClr>
              <a:buSzPts val="1800"/>
              <a:buNone/>
              <a:defRPr/>
            </a:lvl2pPr>
            <a:lvl3pPr lvl="2" algn="l">
              <a:lnSpc>
                <a:spcPct val="100000"/>
              </a:lnSpc>
              <a:spcBef>
                <a:spcPts val="0"/>
              </a:spcBef>
              <a:spcAft>
                <a:spcPts val="0"/>
              </a:spcAft>
              <a:buClr>
                <a:srgbClr val="FF5A00"/>
              </a:buClr>
              <a:buSzPts val="1800"/>
              <a:buNone/>
              <a:defRPr/>
            </a:lvl3pPr>
            <a:lvl4pPr lvl="3" algn="l">
              <a:lnSpc>
                <a:spcPct val="100000"/>
              </a:lnSpc>
              <a:spcBef>
                <a:spcPts val="0"/>
              </a:spcBef>
              <a:spcAft>
                <a:spcPts val="0"/>
              </a:spcAft>
              <a:buClr>
                <a:srgbClr val="FF5A00"/>
              </a:buClr>
              <a:buSzPts val="1800"/>
              <a:buNone/>
              <a:defRPr/>
            </a:lvl4pPr>
            <a:lvl5pPr lvl="4" algn="l">
              <a:lnSpc>
                <a:spcPct val="100000"/>
              </a:lnSpc>
              <a:spcBef>
                <a:spcPts val="0"/>
              </a:spcBef>
              <a:spcAft>
                <a:spcPts val="0"/>
              </a:spcAft>
              <a:buClr>
                <a:srgbClr val="FF5A00"/>
              </a:buClr>
              <a:buSzPts val="1800"/>
              <a:buNone/>
              <a:defRPr/>
            </a:lvl5pPr>
            <a:lvl6pPr lvl="5" algn="l">
              <a:lnSpc>
                <a:spcPct val="100000"/>
              </a:lnSpc>
              <a:spcBef>
                <a:spcPts val="0"/>
              </a:spcBef>
              <a:spcAft>
                <a:spcPts val="0"/>
              </a:spcAft>
              <a:buClr>
                <a:srgbClr val="FF5A00"/>
              </a:buClr>
              <a:buSzPts val="1800"/>
              <a:buNone/>
              <a:defRPr/>
            </a:lvl6pPr>
            <a:lvl7pPr lvl="6" algn="l">
              <a:lnSpc>
                <a:spcPct val="100000"/>
              </a:lnSpc>
              <a:spcBef>
                <a:spcPts val="0"/>
              </a:spcBef>
              <a:spcAft>
                <a:spcPts val="0"/>
              </a:spcAft>
              <a:buClr>
                <a:srgbClr val="FF5A00"/>
              </a:buClr>
              <a:buSzPts val="1800"/>
              <a:buNone/>
              <a:defRPr/>
            </a:lvl7pPr>
            <a:lvl8pPr lvl="7" algn="l">
              <a:lnSpc>
                <a:spcPct val="100000"/>
              </a:lnSpc>
              <a:spcBef>
                <a:spcPts val="0"/>
              </a:spcBef>
              <a:spcAft>
                <a:spcPts val="0"/>
              </a:spcAft>
              <a:buClr>
                <a:srgbClr val="FF5A00"/>
              </a:buClr>
              <a:buSzPts val="1800"/>
              <a:buNone/>
              <a:defRPr/>
            </a:lvl8pPr>
            <a:lvl9pPr lvl="8" algn="l">
              <a:lnSpc>
                <a:spcPct val="100000"/>
              </a:lnSpc>
              <a:spcBef>
                <a:spcPts val="0"/>
              </a:spcBef>
              <a:spcAft>
                <a:spcPts val="0"/>
              </a:spcAft>
              <a:buClr>
                <a:srgbClr val="FF5A00"/>
              </a:buClr>
              <a:buSzPts val="18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ela z tekstem">
  <p:cSld name="tabela z tekstem">
    <p:spTree>
      <p:nvGrpSpPr>
        <p:cNvPr id="208" name="Shape 208"/>
        <p:cNvGrpSpPr/>
        <p:nvPr/>
      </p:nvGrpSpPr>
      <p:grpSpPr>
        <a:xfrm>
          <a:off x="0" y="0"/>
          <a:ext cx="0" cy="0"/>
          <a:chOff x="0" y="0"/>
          <a:chExt cx="0" cy="0"/>
        </a:xfrm>
      </p:grpSpPr>
      <p:pic>
        <p:nvPicPr>
          <p:cNvPr id="209" name="Google Shape;209;p26"/>
          <p:cNvPicPr preferRelativeResize="0"/>
          <p:nvPr/>
        </p:nvPicPr>
        <p:blipFill rotWithShape="1">
          <a:blip r:embed="rId2">
            <a:alphaModFix/>
          </a:blip>
          <a:srcRect b="0" l="0" r="0" t="0"/>
          <a:stretch/>
        </p:blipFill>
        <p:spPr>
          <a:xfrm>
            <a:off x="15156453" y="8775733"/>
            <a:ext cx="860094" cy="287998"/>
          </a:xfrm>
          <a:prstGeom prst="rect">
            <a:avLst/>
          </a:prstGeom>
          <a:noFill/>
          <a:ln>
            <a:noFill/>
          </a:ln>
        </p:spPr>
      </p:pic>
      <p:sp>
        <p:nvSpPr>
          <p:cNvPr id="210" name="Google Shape;210;p26"/>
          <p:cNvSpPr/>
          <p:nvPr>
            <p:ph idx="2" type="tbl"/>
          </p:nvPr>
        </p:nvSpPr>
        <p:spPr>
          <a:xfrm>
            <a:off x="914400" y="3397322"/>
            <a:ext cx="14246400" cy="52107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1pPr>
            <a:lvl2pPr lvl="1"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2pPr>
            <a:lvl3pPr lvl="2"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3pPr>
            <a:lvl4pPr lvl="3"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4pPr>
            <a:lvl5pPr lvl="4"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5pPr>
            <a:lvl6pPr lvl="5"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6pPr>
            <a:lvl7pPr lvl="6"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7pPr>
            <a:lvl8pPr lvl="7"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8pPr>
            <a:lvl9pPr lvl="8"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9pPr>
          </a:lstStyle>
          <a:p/>
        </p:txBody>
      </p:sp>
      <p:sp>
        <p:nvSpPr>
          <p:cNvPr id="211" name="Google Shape;211;p26"/>
          <p:cNvSpPr txBox="1"/>
          <p:nvPr>
            <p:ph idx="1" type="body"/>
          </p:nvPr>
        </p:nvSpPr>
        <p:spPr>
          <a:xfrm>
            <a:off x="914400" y="1888652"/>
            <a:ext cx="14429100" cy="954600"/>
          </a:xfrm>
          <a:prstGeom prst="rect">
            <a:avLst/>
          </a:prstGeom>
          <a:noFill/>
          <a:ln>
            <a:noFill/>
          </a:ln>
        </p:spPr>
        <p:txBody>
          <a:bodyPr anchorCtr="0" anchor="t" bIns="36000" lIns="36000" spcFirstLastPara="1" rIns="36000" wrap="square" tIns="36000">
            <a:noAutofit/>
          </a:bodyPr>
          <a:lstStyle>
            <a:lvl1pPr indent="-228600" lvl="0" marL="457200" marR="0" algn="l">
              <a:lnSpc>
                <a:spcPct val="130000"/>
              </a:lnSpc>
              <a:spcBef>
                <a:spcPts val="0"/>
              </a:spcBef>
              <a:spcAft>
                <a:spcPts val="0"/>
              </a:spcAft>
              <a:buClr>
                <a:schemeClr val="dk2"/>
              </a:buClr>
              <a:buSzPts val="1600"/>
              <a:buFont typeface="Open Sans Light"/>
              <a:buNone/>
              <a:defRPr sz="1600">
                <a:solidFill>
                  <a:schemeClr val="dk2"/>
                </a:solidFill>
                <a:latin typeface="Open Sans Light"/>
                <a:ea typeface="Open Sans Light"/>
                <a:cs typeface="Open Sans Light"/>
                <a:sym typeface="Open Sans Light"/>
              </a:defRPr>
            </a:lvl1pPr>
            <a:lvl2pPr indent="-396621" lvl="1" marL="914400" algn="l">
              <a:lnSpc>
                <a:spcPct val="150000"/>
              </a:lnSpc>
              <a:spcBef>
                <a:spcPts val="0"/>
              </a:spcBef>
              <a:spcAft>
                <a:spcPts val="0"/>
              </a:spcAft>
              <a:buSzPts val="2646"/>
              <a:buChar char="•"/>
              <a:defRPr/>
            </a:lvl2pPr>
            <a:lvl3pPr indent="-396620" lvl="2" marL="1371600" algn="l">
              <a:lnSpc>
                <a:spcPct val="150000"/>
              </a:lnSpc>
              <a:spcBef>
                <a:spcPts val="601"/>
              </a:spcBef>
              <a:spcAft>
                <a:spcPts val="0"/>
              </a:spcAft>
              <a:buSzPts val="2646"/>
              <a:buChar char="‒"/>
              <a:defRPr/>
            </a:lvl3pPr>
            <a:lvl4pPr indent="-396620" lvl="3" marL="1828800" algn="l">
              <a:lnSpc>
                <a:spcPct val="150000"/>
              </a:lnSpc>
              <a:spcBef>
                <a:spcPts val="601"/>
              </a:spcBef>
              <a:spcAft>
                <a:spcPts val="0"/>
              </a:spcAft>
              <a:buSzPts val="2646"/>
              <a:buChar char="•"/>
              <a:defRPr/>
            </a:lvl4pPr>
            <a:lvl5pPr indent="-396620" lvl="4" marL="2286000" algn="l">
              <a:lnSpc>
                <a:spcPct val="150000"/>
              </a:lnSpc>
              <a:spcBef>
                <a:spcPts val="601"/>
              </a:spcBef>
              <a:spcAft>
                <a:spcPts val="0"/>
              </a:spcAft>
              <a:buSzPts val="2646"/>
              <a:buChar char="•"/>
              <a:defRPr/>
            </a:lvl5pPr>
            <a:lvl6pPr indent="-396620" lvl="5" marL="2743200" algn="l">
              <a:lnSpc>
                <a:spcPct val="121000"/>
              </a:lnSpc>
              <a:spcBef>
                <a:spcPts val="1200"/>
              </a:spcBef>
              <a:spcAft>
                <a:spcPts val="0"/>
              </a:spcAft>
              <a:buSzPts val="2646"/>
              <a:buChar char="•"/>
              <a:defRPr/>
            </a:lvl6pPr>
            <a:lvl7pPr indent="-396620" lvl="6" marL="3200400" algn="l">
              <a:lnSpc>
                <a:spcPct val="121000"/>
              </a:lnSpc>
              <a:spcBef>
                <a:spcPts val="1200"/>
              </a:spcBef>
              <a:spcAft>
                <a:spcPts val="0"/>
              </a:spcAft>
              <a:buSzPts val="2646"/>
              <a:buChar char="•"/>
              <a:defRPr/>
            </a:lvl7pPr>
            <a:lvl8pPr indent="-396621" lvl="7" marL="3657600" algn="l">
              <a:lnSpc>
                <a:spcPct val="121000"/>
              </a:lnSpc>
              <a:spcBef>
                <a:spcPts val="1200"/>
              </a:spcBef>
              <a:spcAft>
                <a:spcPts val="0"/>
              </a:spcAft>
              <a:buSzPts val="2646"/>
              <a:buChar char="•"/>
              <a:defRPr/>
            </a:lvl8pPr>
            <a:lvl9pPr indent="-396621" lvl="8" marL="4114800" algn="l">
              <a:lnSpc>
                <a:spcPct val="121000"/>
              </a:lnSpc>
              <a:spcBef>
                <a:spcPts val="1200"/>
              </a:spcBef>
              <a:spcAft>
                <a:spcPts val="0"/>
              </a:spcAft>
              <a:buSzPts val="2646"/>
              <a:buChar char="•"/>
              <a:defRPr/>
            </a:lvl9pPr>
          </a:lstStyle>
          <a:p/>
        </p:txBody>
      </p:sp>
      <p:sp>
        <p:nvSpPr>
          <p:cNvPr id="212" name="Google Shape;212;p26"/>
          <p:cNvSpPr txBox="1"/>
          <p:nvPr>
            <p:ph idx="12" type="sldNum"/>
          </p:nvPr>
        </p:nvSpPr>
        <p:spPr>
          <a:xfrm>
            <a:off x="15514806" y="139700"/>
            <a:ext cx="458932" cy="3175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1pPr>
            <a:lvl2pPr indent="0" lvl="1"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2pPr>
            <a:lvl3pPr indent="0" lvl="2"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3pPr>
            <a:lvl4pPr indent="0" lvl="3"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4pPr>
            <a:lvl5pPr indent="0" lvl="4"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5pPr>
            <a:lvl6pPr indent="0" lvl="5"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6pPr>
            <a:lvl7pPr indent="0" lvl="6"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7pPr>
            <a:lvl8pPr indent="0" lvl="7"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8pPr>
            <a:lvl9pPr indent="0" lvl="8"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US"/>
              <a:t>‹#›</a:t>
            </a:fld>
            <a:endParaRPr/>
          </a:p>
        </p:txBody>
      </p:sp>
      <p:sp>
        <p:nvSpPr>
          <p:cNvPr id="213" name="Google Shape;213;p26"/>
          <p:cNvSpPr txBox="1"/>
          <p:nvPr>
            <p:ph idx="3" type="body"/>
          </p:nvPr>
        </p:nvSpPr>
        <p:spPr>
          <a:xfrm>
            <a:off x="10931856" y="139700"/>
            <a:ext cx="4573407" cy="317500"/>
          </a:xfrm>
          <a:prstGeom prst="rect">
            <a:avLst/>
          </a:prstGeom>
          <a:noFill/>
          <a:ln>
            <a:noFill/>
          </a:ln>
        </p:spPr>
        <p:txBody>
          <a:bodyPr anchorCtr="0" anchor="ctr" bIns="36000" lIns="36000" spcFirstLastPara="1" rIns="36000" wrap="square" tIns="36000">
            <a:noAutofit/>
          </a:bodyPr>
          <a:lstStyle>
            <a:lvl1pPr indent="-228600" lvl="0" marL="457200" algn="r">
              <a:lnSpc>
                <a:spcPct val="100000"/>
              </a:lnSpc>
              <a:spcBef>
                <a:spcPts val="0"/>
              </a:spcBef>
              <a:spcAft>
                <a:spcPts val="0"/>
              </a:spcAft>
              <a:buSzPts val="2058"/>
              <a:buFont typeface="Open Sans Light"/>
              <a:buNone/>
              <a:defRPr b="1" sz="1400">
                <a:solidFill>
                  <a:schemeClr val="dk2"/>
                </a:solidFill>
                <a:latin typeface="Open Sans Light"/>
                <a:ea typeface="Open Sans Light"/>
                <a:cs typeface="Open Sans Light"/>
                <a:sym typeface="Open Sans Light"/>
              </a:defRPr>
            </a:lvl1pPr>
            <a:lvl2pPr indent="-396621" lvl="1" marL="914400" algn="l">
              <a:lnSpc>
                <a:spcPct val="150000"/>
              </a:lnSpc>
              <a:spcBef>
                <a:spcPts val="601"/>
              </a:spcBef>
              <a:spcAft>
                <a:spcPts val="0"/>
              </a:spcAft>
              <a:buSzPts val="2646"/>
              <a:buChar char="•"/>
              <a:defRPr/>
            </a:lvl2pPr>
            <a:lvl3pPr indent="-396620" lvl="2" marL="1371600" algn="l">
              <a:lnSpc>
                <a:spcPct val="150000"/>
              </a:lnSpc>
              <a:spcBef>
                <a:spcPts val="601"/>
              </a:spcBef>
              <a:spcAft>
                <a:spcPts val="0"/>
              </a:spcAft>
              <a:buSzPts val="2646"/>
              <a:buChar char="‒"/>
              <a:defRPr/>
            </a:lvl3pPr>
            <a:lvl4pPr indent="-396620" lvl="3" marL="1828800" algn="l">
              <a:lnSpc>
                <a:spcPct val="150000"/>
              </a:lnSpc>
              <a:spcBef>
                <a:spcPts val="601"/>
              </a:spcBef>
              <a:spcAft>
                <a:spcPts val="0"/>
              </a:spcAft>
              <a:buSzPts val="2646"/>
              <a:buChar char="•"/>
              <a:defRPr/>
            </a:lvl4pPr>
            <a:lvl5pPr indent="-396620" lvl="4" marL="2286000" algn="l">
              <a:lnSpc>
                <a:spcPct val="150000"/>
              </a:lnSpc>
              <a:spcBef>
                <a:spcPts val="601"/>
              </a:spcBef>
              <a:spcAft>
                <a:spcPts val="0"/>
              </a:spcAft>
              <a:buSzPts val="2646"/>
              <a:buChar char="•"/>
              <a:defRPr/>
            </a:lvl5pPr>
            <a:lvl6pPr indent="-396620" lvl="5" marL="2743200" algn="l">
              <a:lnSpc>
                <a:spcPct val="121000"/>
              </a:lnSpc>
              <a:spcBef>
                <a:spcPts val="1200"/>
              </a:spcBef>
              <a:spcAft>
                <a:spcPts val="0"/>
              </a:spcAft>
              <a:buSzPts val="2646"/>
              <a:buChar char="•"/>
              <a:defRPr/>
            </a:lvl6pPr>
            <a:lvl7pPr indent="-396620" lvl="6" marL="3200400" algn="l">
              <a:lnSpc>
                <a:spcPct val="121000"/>
              </a:lnSpc>
              <a:spcBef>
                <a:spcPts val="1200"/>
              </a:spcBef>
              <a:spcAft>
                <a:spcPts val="0"/>
              </a:spcAft>
              <a:buSzPts val="2646"/>
              <a:buChar char="•"/>
              <a:defRPr/>
            </a:lvl7pPr>
            <a:lvl8pPr indent="-396621" lvl="7" marL="3657600" algn="l">
              <a:lnSpc>
                <a:spcPct val="121000"/>
              </a:lnSpc>
              <a:spcBef>
                <a:spcPts val="1200"/>
              </a:spcBef>
              <a:spcAft>
                <a:spcPts val="0"/>
              </a:spcAft>
              <a:buSzPts val="2646"/>
              <a:buChar char="•"/>
              <a:defRPr/>
            </a:lvl8pPr>
            <a:lvl9pPr indent="-396621" lvl="8" marL="4114800" algn="l">
              <a:lnSpc>
                <a:spcPct val="121000"/>
              </a:lnSpc>
              <a:spcBef>
                <a:spcPts val="1200"/>
              </a:spcBef>
              <a:spcAft>
                <a:spcPts val="0"/>
              </a:spcAft>
              <a:buSzPts val="2646"/>
              <a:buChar char="•"/>
              <a:defRPr/>
            </a:lvl9pPr>
          </a:lstStyle>
          <a:p/>
        </p:txBody>
      </p:sp>
      <p:sp>
        <p:nvSpPr>
          <p:cNvPr id="214" name="Google Shape;214;p26"/>
          <p:cNvSpPr txBox="1"/>
          <p:nvPr>
            <p:ph type="title"/>
          </p:nvPr>
        </p:nvSpPr>
        <p:spPr>
          <a:xfrm>
            <a:off x="914400" y="685800"/>
            <a:ext cx="14410800" cy="557700"/>
          </a:xfrm>
          <a:prstGeom prst="rect">
            <a:avLst/>
          </a:prstGeom>
          <a:noFill/>
          <a:ln>
            <a:noFill/>
          </a:ln>
        </p:spPr>
        <p:txBody>
          <a:bodyPr anchorCtr="0" anchor="ctr" bIns="36000" lIns="36000" spcFirstLastPara="1" rIns="36000" wrap="square" tIns="36000">
            <a:noAutofit/>
          </a:bodyPr>
          <a:lstStyle>
            <a:lvl1pPr lvl="0" algn="l">
              <a:lnSpc>
                <a:spcPct val="100000"/>
              </a:lnSpc>
              <a:spcBef>
                <a:spcPts val="0"/>
              </a:spcBef>
              <a:spcAft>
                <a:spcPts val="0"/>
              </a:spcAft>
              <a:buClr>
                <a:schemeClr val="dk2"/>
              </a:buClr>
              <a:buSzPts val="3200"/>
              <a:buFont typeface="Open Sans Light"/>
              <a:buNone/>
              <a:defRPr b="0" sz="3200">
                <a:solidFill>
                  <a:schemeClr val="dk2"/>
                </a:solidFill>
                <a:latin typeface="Open Sans Light"/>
                <a:ea typeface="Open Sans Light"/>
                <a:cs typeface="Open Sans Light"/>
                <a:sym typeface="Open Sans Light"/>
              </a:defRPr>
            </a:lvl1pPr>
            <a:lvl2pPr lvl="1" algn="l">
              <a:lnSpc>
                <a:spcPct val="100000"/>
              </a:lnSpc>
              <a:spcBef>
                <a:spcPts val="0"/>
              </a:spcBef>
              <a:spcAft>
                <a:spcPts val="0"/>
              </a:spcAft>
              <a:buClr>
                <a:srgbClr val="FF5A00"/>
              </a:buClr>
              <a:buSzPts val="1800"/>
              <a:buNone/>
              <a:defRPr/>
            </a:lvl2pPr>
            <a:lvl3pPr lvl="2" algn="l">
              <a:lnSpc>
                <a:spcPct val="100000"/>
              </a:lnSpc>
              <a:spcBef>
                <a:spcPts val="0"/>
              </a:spcBef>
              <a:spcAft>
                <a:spcPts val="0"/>
              </a:spcAft>
              <a:buClr>
                <a:srgbClr val="FF5A00"/>
              </a:buClr>
              <a:buSzPts val="1800"/>
              <a:buNone/>
              <a:defRPr/>
            </a:lvl3pPr>
            <a:lvl4pPr lvl="3" algn="l">
              <a:lnSpc>
                <a:spcPct val="100000"/>
              </a:lnSpc>
              <a:spcBef>
                <a:spcPts val="0"/>
              </a:spcBef>
              <a:spcAft>
                <a:spcPts val="0"/>
              </a:spcAft>
              <a:buClr>
                <a:srgbClr val="FF5A00"/>
              </a:buClr>
              <a:buSzPts val="1800"/>
              <a:buNone/>
              <a:defRPr/>
            </a:lvl4pPr>
            <a:lvl5pPr lvl="4" algn="l">
              <a:lnSpc>
                <a:spcPct val="100000"/>
              </a:lnSpc>
              <a:spcBef>
                <a:spcPts val="0"/>
              </a:spcBef>
              <a:spcAft>
                <a:spcPts val="0"/>
              </a:spcAft>
              <a:buClr>
                <a:srgbClr val="FF5A00"/>
              </a:buClr>
              <a:buSzPts val="1800"/>
              <a:buNone/>
              <a:defRPr/>
            </a:lvl5pPr>
            <a:lvl6pPr lvl="5" algn="l">
              <a:lnSpc>
                <a:spcPct val="100000"/>
              </a:lnSpc>
              <a:spcBef>
                <a:spcPts val="0"/>
              </a:spcBef>
              <a:spcAft>
                <a:spcPts val="0"/>
              </a:spcAft>
              <a:buClr>
                <a:srgbClr val="FF5A00"/>
              </a:buClr>
              <a:buSzPts val="1800"/>
              <a:buNone/>
              <a:defRPr/>
            </a:lvl6pPr>
            <a:lvl7pPr lvl="6" algn="l">
              <a:lnSpc>
                <a:spcPct val="100000"/>
              </a:lnSpc>
              <a:spcBef>
                <a:spcPts val="0"/>
              </a:spcBef>
              <a:spcAft>
                <a:spcPts val="0"/>
              </a:spcAft>
              <a:buClr>
                <a:srgbClr val="FF5A00"/>
              </a:buClr>
              <a:buSzPts val="1800"/>
              <a:buNone/>
              <a:defRPr/>
            </a:lvl7pPr>
            <a:lvl8pPr lvl="7" algn="l">
              <a:lnSpc>
                <a:spcPct val="100000"/>
              </a:lnSpc>
              <a:spcBef>
                <a:spcPts val="0"/>
              </a:spcBef>
              <a:spcAft>
                <a:spcPts val="0"/>
              </a:spcAft>
              <a:buClr>
                <a:srgbClr val="FF5A00"/>
              </a:buClr>
              <a:buSzPts val="1800"/>
              <a:buNone/>
              <a:defRPr/>
            </a:lvl8pPr>
            <a:lvl9pPr lvl="8" algn="l">
              <a:lnSpc>
                <a:spcPct val="100000"/>
              </a:lnSpc>
              <a:spcBef>
                <a:spcPts val="0"/>
              </a:spcBef>
              <a:spcAft>
                <a:spcPts val="0"/>
              </a:spcAft>
              <a:buClr>
                <a:srgbClr val="FF5A00"/>
              </a:buClr>
              <a:buSzPts val="18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obrazki z lewej + tekst">
  <p:cSld name="2 obrazki z lewej + tekst">
    <p:spTree>
      <p:nvGrpSpPr>
        <p:cNvPr id="215" name="Shape 215"/>
        <p:cNvGrpSpPr/>
        <p:nvPr/>
      </p:nvGrpSpPr>
      <p:grpSpPr>
        <a:xfrm>
          <a:off x="0" y="0"/>
          <a:ext cx="0" cy="0"/>
          <a:chOff x="0" y="0"/>
          <a:chExt cx="0" cy="0"/>
        </a:xfrm>
      </p:grpSpPr>
      <p:pic>
        <p:nvPicPr>
          <p:cNvPr id="216" name="Google Shape;216;p27"/>
          <p:cNvPicPr preferRelativeResize="0"/>
          <p:nvPr/>
        </p:nvPicPr>
        <p:blipFill rotWithShape="1">
          <a:blip r:embed="rId2">
            <a:alphaModFix/>
          </a:blip>
          <a:srcRect b="0" l="0" r="0" t="0"/>
          <a:stretch/>
        </p:blipFill>
        <p:spPr>
          <a:xfrm>
            <a:off x="15156453" y="8775733"/>
            <a:ext cx="860094" cy="287998"/>
          </a:xfrm>
          <a:prstGeom prst="rect">
            <a:avLst/>
          </a:prstGeom>
          <a:noFill/>
          <a:ln>
            <a:noFill/>
          </a:ln>
        </p:spPr>
      </p:pic>
      <p:sp>
        <p:nvSpPr>
          <p:cNvPr id="217" name="Google Shape;217;p27"/>
          <p:cNvSpPr txBox="1"/>
          <p:nvPr>
            <p:ph idx="1" type="body"/>
          </p:nvPr>
        </p:nvSpPr>
        <p:spPr>
          <a:xfrm>
            <a:off x="11020997" y="1931910"/>
            <a:ext cx="4325100" cy="6155400"/>
          </a:xfrm>
          <a:prstGeom prst="rect">
            <a:avLst/>
          </a:prstGeom>
          <a:noFill/>
          <a:ln>
            <a:noFill/>
          </a:ln>
        </p:spPr>
        <p:txBody>
          <a:bodyPr anchorCtr="0" anchor="t" bIns="36000" lIns="36000" spcFirstLastPara="1" rIns="36000" wrap="square" tIns="36000">
            <a:noAutofit/>
          </a:bodyPr>
          <a:lstStyle>
            <a:lvl1pPr indent="-228600" lvl="0" marL="457200" marR="0" algn="l">
              <a:lnSpc>
                <a:spcPct val="130000"/>
              </a:lnSpc>
              <a:spcBef>
                <a:spcPts val="0"/>
              </a:spcBef>
              <a:spcAft>
                <a:spcPts val="0"/>
              </a:spcAft>
              <a:buClr>
                <a:schemeClr val="dk2"/>
              </a:buClr>
              <a:buSzPts val="1600"/>
              <a:buFont typeface="Open Sans Light"/>
              <a:buNone/>
              <a:defRPr sz="1600">
                <a:solidFill>
                  <a:schemeClr val="dk2"/>
                </a:solidFill>
                <a:latin typeface="Open Sans Light"/>
                <a:ea typeface="Open Sans Light"/>
                <a:cs typeface="Open Sans Light"/>
                <a:sym typeface="Open Sans Light"/>
              </a:defRPr>
            </a:lvl1pPr>
            <a:lvl2pPr indent="-396621" lvl="1" marL="914400" algn="l">
              <a:lnSpc>
                <a:spcPct val="150000"/>
              </a:lnSpc>
              <a:spcBef>
                <a:spcPts val="0"/>
              </a:spcBef>
              <a:spcAft>
                <a:spcPts val="0"/>
              </a:spcAft>
              <a:buSzPts val="2646"/>
              <a:buChar char="•"/>
              <a:defRPr/>
            </a:lvl2pPr>
            <a:lvl3pPr indent="-396620" lvl="2" marL="1371600" algn="l">
              <a:lnSpc>
                <a:spcPct val="150000"/>
              </a:lnSpc>
              <a:spcBef>
                <a:spcPts val="601"/>
              </a:spcBef>
              <a:spcAft>
                <a:spcPts val="0"/>
              </a:spcAft>
              <a:buSzPts val="2646"/>
              <a:buChar char="‒"/>
              <a:defRPr/>
            </a:lvl3pPr>
            <a:lvl4pPr indent="-396620" lvl="3" marL="1828800" algn="l">
              <a:lnSpc>
                <a:spcPct val="150000"/>
              </a:lnSpc>
              <a:spcBef>
                <a:spcPts val="601"/>
              </a:spcBef>
              <a:spcAft>
                <a:spcPts val="0"/>
              </a:spcAft>
              <a:buSzPts val="2646"/>
              <a:buChar char="•"/>
              <a:defRPr/>
            </a:lvl4pPr>
            <a:lvl5pPr indent="-396620" lvl="4" marL="2286000" algn="l">
              <a:lnSpc>
                <a:spcPct val="150000"/>
              </a:lnSpc>
              <a:spcBef>
                <a:spcPts val="601"/>
              </a:spcBef>
              <a:spcAft>
                <a:spcPts val="0"/>
              </a:spcAft>
              <a:buSzPts val="2646"/>
              <a:buChar char="•"/>
              <a:defRPr/>
            </a:lvl5pPr>
            <a:lvl6pPr indent="-396620" lvl="5" marL="2743200" algn="l">
              <a:lnSpc>
                <a:spcPct val="121000"/>
              </a:lnSpc>
              <a:spcBef>
                <a:spcPts val="1200"/>
              </a:spcBef>
              <a:spcAft>
                <a:spcPts val="0"/>
              </a:spcAft>
              <a:buSzPts val="2646"/>
              <a:buChar char="•"/>
              <a:defRPr/>
            </a:lvl6pPr>
            <a:lvl7pPr indent="-396620" lvl="6" marL="3200400" algn="l">
              <a:lnSpc>
                <a:spcPct val="121000"/>
              </a:lnSpc>
              <a:spcBef>
                <a:spcPts val="1200"/>
              </a:spcBef>
              <a:spcAft>
                <a:spcPts val="0"/>
              </a:spcAft>
              <a:buSzPts val="2646"/>
              <a:buChar char="•"/>
              <a:defRPr/>
            </a:lvl7pPr>
            <a:lvl8pPr indent="-396621" lvl="7" marL="3657600" algn="l">
              <a:lnSpc>
                <a:spcPct val="121000"/>
              </a:lnSpc>
              <a:spcBef>
                <a:spcPts val="1200"/>
              </a:spcBef>
              <a:spcAft>
                <a:spcPts val="0"/>
              </a:spcAft>
              <a:buSzPts val="2646"/>
              <a:buChar char="•"/>
              <a:defRPr/>
            </a:lvl8pPr>
            <a:lvl9pPr indent="-396621" lvl="8" marL="4114800" algn="l">
              <a:lnSpc>
                <a:spcPct val="121000"/>
              </a:lnSpc>
              <a:spcBef>
                <a:spcPts val="1200"/>
              </a:spcBef>
              <a:spcAft>
                <a:spcPts val="0"/>
              </a:spcAft>
              <a:buSzPts val="2646"/>
              <a:buChar char="•"/>
              <a:defRPr/>
            </a:lvl9pPr>
          </a:lstStyle>
          <a:p/>
        </p:txBody>
      </p:sp>
      <p:sp>
        <p:nvSpPr>
          <p:cNvPr id="218" name="Google Shape;218;p27"/>
          <p:cNvSpPr/>
          <p:nvPr>
            <p:ph idx="2" type="pic"/>
          </p:nvPr>
        </p:nvSpPr>
        <p:spPr>
          <a:xfrm>
            <a:off x="914400" y="1892808"/>
            <a:ext cx="4320600" cy="6155400"/>
          </a:xfrm>
          <a:prstGeom prst="rect">
            <a:avLst/>
          </a:prstGeom>
          <a:noFill/>
          <a:ln>
            <a:noFill/>
          </a:ln>
        </p:spPr>
        <p:txBody>
          <a:bodyPr anchorCtr="0" anchor="t" bIns="36000" lIns="36000" spcFirstLastPara="1" rIns="36000" wrap="square" tIns="36000">
            <a:noAutofit/>
          </a:bodyPr>
          <a:lstStyle>
            <a:lvl1pPr lvl="0" marR="0" rtl="0" algn="l">
              <a:lnSpc>
                <a:spcPct val="150000"/>
              </a:lnSpc>
              <a:spcBef>
                <a:spcPts val="0"/>
              </a:spcBef>
              <a:spcAft>
                <a:spcPts val="0"/>
              </a:spcAft>
              <a:buClr>
                <a:srgbClr val="FF7100"/>
              </a:buClr>
              <a:buSzPts val="2352"/>
              <a:buFont typeface="Open Sans Light"/>
              <a:buNone/>
              <a:defRPr b="0" i="0" sz="1600" u="none" cap="none" strike="noStrike">
                <a:solidFill>
                  <a:schemeClr val="dk2"/>
                </a:solidFill>
                <a:latin typeface="Open Sans Light"/>
                <a:ea typeface="Open Sans Light"/>
                <a:cs typeface="Open Sans Light"/>
                <a:sym typeface="Open Sans Light"/>
              </a:defRPr>
            </a:lvl1pPr>
            <a:lvl2pPr lvl="1"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2pPr>
            <a:lvl3pPr lvl="2" marR="0" rtl="0" algn="l">
              <a:lnSpc>
                <a:spcPct val="150000"/>
              </a:lnSpc>
              <a:spcBef>
                <a:spcPts val="601"/>
              </a:spcBef>
              <a:spcAft>
                <a:spcPts val="0"/>
              </a:spcAft>
              <a:buClr>
                <a:srgbClr val="FF7100"/>
              </a:buClr>
              <a:buSzPts val="2352"/>
              <a:buFont typeface="Arial"/>
              <a:buChar char="‒"/>
              <a:defRPr b="0" i="0" sz="1600" u="none" cap="none" strike="noStrike">
                <a:solidFill>
                  <a:schemeClr val="dk2"/>
                </a:solidFill>
                <a:latin typeface="Open Sans Light"/>
                <a:ea typeface="Open Sans Light"/>
                <a:cs typeface="Open Sans Light"/>
                <a:sym typeface="Open Sans Light"/>
              </a:defRPr>
            </a:lvl3pPr>
            <a:lvl4pPr lvl="3"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4pPr>
            <a:lvl5pPr lvl="4"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5pPr>
            <a:lvl6pPr lvl="5"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6pPr>
            <a:lvl7pPr lvl="6"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7pPr>
            <a:lvl8pPr lvl="7"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8pPr>
            <a:lvl9pPr lvl="8"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9pPr>
          </a:lstStyle>
          <a:p/>
        </p:txBody>
      </p:sp>
      <p:sp>
        <p:nvSpPr>
          <p:cNvPr id="219" name="Google Shape;219;p27"/>
          <p:cNvSpPr/>
          <p:nvPr>
            <p:ph idx="3" type="pic"/>
          </p:nvPr>
        </p:nvSpPr>
        <p:spPr>
          <a:xfrm>
            <a:off x="5967693" y="1892808"/>
            <a:ext cx="4320600" cy="6155400"/>
          </a:xfrm>
          <a:prstGeom prst="rect">
            <a:avLst/>
          </a:prstGeom>
          <a:noFill/>
          <a:ln>
            <a:noFill/>
          </a:ln>
        </p:spPr>
        <p:txBody>
          <a:bodyPr anchorCtr="0" anchor="t" bIns="36000" lIns="36000" spcFirstLastPara="1" rIns="36000" wrap="square" tIns="36000">
            <a:noAutofit/>
          </a:bodyPr>
          <a:lstStyle>
            <a:lvl1pPr lvl="0" marR="0" rtl="0" algn="l">
              <a:lnSpc>
                <a:spcPct val="150000"/>
              </a:lnSpc>
              <a:spcBef>
                <a:spcPts val="0"/>
              </a:spcBef>
              <a:spcAft>
                <a:spcPts val="0"/>
              </a:spcAft>
              <a:buClr>
                <a:srgbClr val="FF7100"/>
              </a:buClr>
              <a:buSzPts val="2352"/>
              <a:buFont typeface="Open Sans Light"/>
              <a:buNone/>
              <a:defRPr b="0" i="0" sz="1600" u="none" cap="none" strike="noStrike">
                <a:solidFill>
                  <a:schemeClr val="dk2"/>
                </a:solidFill>
                <a:latin typeface="Open Sans Light"/>
                <a:ea typeface="Open Sans Light"/>
                <a:cs typeface="Open Sans Light"/>
                <a:sym typeface="Open Sans Light"/>
              </a:defRPr>
            </a:lvl1pPr>
            <a:lvl2pPr lvl="1"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2pPr>
            <a:lvl3pPr lvl="2" marR="0" rtl="0" algn="l">
              <a:lnSpc>
                <a:spcPct val="150000"/>
              </a:lnSpc>
              <a:spcBef>
                <a:spcPts val="601"/>
              </a:spcBef>
              <a:spcAft>
                <a:spcPts val="0"/>
              </a:spcAft>
              <a:buClr>
                <a:srgbClr val="FF7100"/>
              </a:buClr>
              <a:buSzPts val="2352"/>
              <a:buFont typeface="Arial"/>
              <a:buChar char="‒"/>
              <a:defRPr b="0" i="0" sz="1600" u="none" cap="none" strike="noStrike">
                <a:solidFill>
                  <a:schemeClr val="dk2"/>
                </a:solidFill>
                <a:latin typeface="Open Sans Light"/>
                <a:ea typeface="Open Sans Light"/>
                <a:cs typeface="Open Sans Light"/>
                <a:sym typeface="Open Sans Light"/>
              </a:defRPr>
            </a:lvl3pPr>
            <a:lvl4pPr lvl="3"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4pPr>
            <a:lvl5pPr lvl="4"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5pPr>
            <a:lvl6pPr lvl="5"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6pPr>
            <a:lvl7pPr lvl="6"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7pPr>
            <a:lvl8pPr lvl="7"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8pPr>
            <a:lvl9pPr lvl="8"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9pPr>
          </a:lstStyle>
          <a:p/>
        </p:txBody>
      </p:sp>
      <p:sp>
        <p:nvSpPr>
          <p:cNvPr id="220" name="Google Shape;220;p27"/>
          <p:cNvSpPr txBox="1"/>
          <p:nvPr>
            <p:ph idx="12" type="sldNum"/>
          </p:nvPr>
        </p:nvSpPr>
        <p:spPr>
          <a:xfrm>
            <a:off x="15514806" y="139700"/>
            <a:ext cx="458932" cy="3175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1pPr>
            <a:lvl2pPr indent="0" lvl="1"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2pPr>
            <a:lvl3pPr indent="0" lvl="2"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3pPr>
            <a:lvl4pPr indent="0" lvl="3"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4pPr>
            <a:lvl5pPr indent="0" lvl="4"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5pPr>
            <a:lvl6pPr indent="0" lvl="5"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6pPr>
            <a:lvl7pPr indent="0" lvl="6"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7pPr>
            <a:lvl8pPr indent="0" lvl="7"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8pPr>
            <a:lvl9pPr indent="0" lvl="8"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US"/>
              <a:t>‹#›</a:t>
            </a:fld>
            <a:endParaRPr/>
          </a:p>
        </p:txBody>
      </p:sp>
      <p:sp>
        <p:nvSpPr>
          <p:cNvPr id="221" name="Google Shape;221;p27"/>
          <p:cNvSpPr txBox="1"/>
          <p:nvPr>
            <p:ph idx="4" type="body"/>
          </p:nvPr>
        </p:nvSpPr>
        <p:spPr>
          <a:xfrm>
            <a:off x="10931856" y="139700"/>
            <a:ext cx="4573407" cy="317500"/>
          </a:xfrm>
          <a:prstGeom prst="rect">
            <a:avLst/>
          </a:prstGeom>
          <a:noFill/>
          <a:ln>
            <a:noFill/>
          </a:ln>
        </p:spPr>
        <p:txBody>
          <a:bodyPr anchorCtr="0" anchor="ctr" bIns="36000" lIns="36000" spcFirstLastPara="1" rIns="36000" wrap="square" tIns="36000">
            <a:noAutofit/>
          </a:bodyPr>
          <a:lstStyle>
            <a:lvl1pPr indent="-228600" lvl="0" marL="457200" algn="r">
              <a:lnSpc>
                <a:spcPct val="100000"/>
              </a:lnSpc>
              <a:spcBef>
                <a:spcPts val="0"/>
              </a:spcBef>
              <a:spcAft>
                <a:spcPts val="0"/>
              </a:spcAft>
              <a:buSzPts val="2058"/>
              <a:buFont typeface="Open Sans Light"/>
              <a:buNone/>
              <a:defRPr b="1" sz="1400">
                <a:solidFill>
                  <a:schemeClr val="dk2"/>
                </a:solidFill>
                <a:latin typeface="Open Sans Light"/>
                <a:ea typeface="Open Sans Light"/>
                <a:cs typeface="Open Sans Light"/>
                <a:sym typeface="Open Sans Light"/>
              </a:defRPr>
            </a:lvl1pPr>
            <a:lvl2pPr indent="-396621" lvl="1" marL="914400" algn="l">
              <a:lnSpc>
                <a:spcPct val="150000"/>
              </a:lnSpc>
              <a:spcBef>
                <a:spcPts val="601"/>
              </a:spcBef>
              <a:spcAft>
                <a:spcPts val="0"/>
              </a:spcAft>
              <a:buSzPts val="2646"/>
              <a:buChar char="•"/>
              <a:defRPr/>
            </a:lvl2pPr>
            <a:lvl3pPr indent="-396620" lvl="2" marL="1371600" algn="l">
              <a:lnSpc>
                <a:spcPct val="150000"/>
              </a:lnSpc>
              <a:spcBef>
                <a:spcPts val="601"/>
              </a:spcBef>
              <a:spcAft>
                <a:spcPts val="0"/>
              </a:spcAft>
              <a:buSzPts val="2646"/>
              <a:buChar char="‒"/>
              <a:defRPr/>
            </a:lvl3pPr>
            <a:lvl4pPr indent="-396620" lvl="3" marL="1828800" algn="l">
              <a:lnSpc>
                <a:spcPct val="150000"/>
              </a:lnSpc>
              <a:spcBef>
                <a:spcPts val="601"/>
              </a:spcBef>
              <a:spcAft>
                <a:spcPts val="0"/>
              </a:spcAft>
              <a:buSzPts val="2646"/>
              <a:buChar char="•"/>
              <a:defRPr/>
            </a:lvl4pPr>
            <a:lvl5pPr indent="-396620" lvl="4" marL="2286000" algn="l">
              <a:lnSpc>
                <a:spcPct val="150000"/>
              </a:lnSpc>
              <a:spcBef>
                <a:spcPts val="601"/>
              </a:spcBef>
              <a:spcAft>
                <a:spcPts val="0"/>
              </a:spcAft>
              <a:buSzPts val="2646"/>
              <a:buChar char="•"/>
              <a:defRPr/>
            </a:lvl5pPr>
            <a:lvl6pPr indent="-396620" lvl="5" marL="2743200" algn="l">
              <a:lnSpc>
                <a:spcPct val="121000"/>
              </a:lnSpc>
              <a:spcBef>
                <a:spcPts val="1200"/>
              </a:spcBef>
              <a:spcAft>
                <a:spcPts val="0"/>
              </a:spcAft>
              <a:buSzPts val="2646"/>
              <a:buChar char="•"/>
              <a:defRPr/>
            </a:lvl6pPr>
            <a:lvl7pPr indent="-396620" lvl="6" marL="3200400" algn="l">
              <a:lnSpc>
                <a:spcPct val="121000"/>
              </a:lnSpc>
              <a:spcBef>
                <a:spcPts val="1200"/>
              </a:spcBef>
              <a:spcAft>
                <a:spcPts val="0"/>
              </a:spcAft>
              <a:buSzPts val="2646"/>
              <a:buChar char="•"/>
              <a:defRPr/>
            </a:lvl7pPr>
            <a:lvl8pPr indent="-396621" lvl="7" marL="3657600" algn="l">
              <a:lnSpc>
                <a:spcPct val="121000"/>
              </a:lnSpc>
              <a:spcBef>
                <a:spcPts val="1200"/>
              </a:spcBef>
              <a:spcAft>
                <a:spcPts val="0"/>
              </a:spcAft>
              <a:buSzPts val="2646"/>
              <a:buChar char="•"/>
              <a:defRPr/>
            </a:lvl8pPr>
            <a:lvl9pPr indent="-396621" lvl="8" marL="4114800" algn="l">
              <a:lnSpc>
                <a:spcPct val="121000"/>
              </a:lnSpc>
              <a:spcBef>
                <a:spcPts val="1200"/>
              </a:spcBef>
              <a:spcAft>
                <a:spcPts val="0"/>
              </a:spcAft>
              <a:buSzPts val="2646"/>
              <a:buChar char="•"/>
              <a:defRPr/>
            </a:lvl9pPr>
          </a:lstStyle>
          <a:p/>
        </p:txBody>
      </p:sp>
      <p:sp>
        <p:nvSpPr>
          <p:cNvPr id="222" name="Google Shape;222;p27"/>
          <p:cNvSpPr txBox="1"/>
          <p:nvPr>
            <p:ph type="title"/>
          </p:nvPr>
        </p:nvSpPr>
        <p:spPr>
          <a:xfrm>
            <a:off x="914400" y="685800"/>
            <a:ext cx="14429100" cy="557700"/>
          </a:xfrm>
          <a:prstGeom prst="rect">
            <a:avLst/>
          </a:prstGeom>
          <a:noFill/>
          <a:ln>
            <a:noFill/>
          </a:ln>
        </p:spPr>
        <p:txBody>
          <a:bodyPr anchorCtr="0" anchor="ctr" bIns="36000" lIns="36000" spcFirstLastPara="1" rIns="36000" wrap="square" tIns="36000">
            <a:noAutofit/>
          </a:bodyPr>
          <a:lstStyle>
            <a:lvl1pPr lvl="0" algn="l">
              <a:lnSpc>
                <a:spcPct val="100000"/>
              </a:lnSpc>
              <a:spcBef>
                <a:spcPts val="0"/>
              </a:spcBef>
              <a:spcAft>
                <a:spcPts val="0"/>
              </a:spcAft>
              <a:buClr>
                <a:schemeClr val="dk2"/>
              </a:buClr>
              <a:buSzPts val="3200"/>
              <a:buFont typeface="Open Sans Light"/>
              <a:buNone/>
              <a:defRPr b="0" sz="3200">
                <a:solidFill>
                  <a:schemeClr val="dk2"/>
                </a:solidFill>
                <a:latin typeface="Open Sans Light"/>
                <a:ea typeface="Open Sans Light"/>
                <a:cs typeface="Open Sans Light"/>
                <a:sym typeface="Open Sans Light"/>
              </a:defRPr>
            </a:lvl1pPr>
            <a:lvl2pPr lvl="1" algn="l">
              <a:lnSpc>
                <a:spcPct val="100000"/>
              </a:lnSpc>
              <a:spcBef>
                <a:spcPts val="0"/>
              </a:spcBef>
              <a:spcAft>
                <a:spcPts val="0"/>
              </a:spcAft>
              <a:buClr>
                <a:srgbClr val="FF5A00"/>
              </a:buClr>
              <a:buSzPts val="1800"/>
              <a:buNone/>
              <a:defRPr/>
            </a:lvl2pPr>
            <a:lvl3pPr lvl="2" algn="l">
              <a:lnSpc>
                <a:spcPct val="100000"/>
              </a:lnSpc>
              <a:spcBef>
                <a:spcPts val="0"/>
              </a:spcBef>
              <a:spcAft>
                <a:spcPts val="0"/>
              </a:spcAft>
              <a:buClr>
                <a:srgbClr val="FF5A00"/>
              </a:buClr>
              <a:buSzPts val="1800"/>
              <a:buNone/>
              <a:defRPr/>
            </a:lvl3pPr>
            <a:lvl4pPr lvl="3" algn="l">
              <a:lnSpc>
                <a:spcPct val="100000"/>
              </a:lnSpc>
              <a:spcBef>
                <a:spcPts val="0"/>
              </a:spcBef>
              <a:spcAft>
                <a:spcPts val="0"/>
              </a:spcAft>
              <a:buClr>
                <a:srgbClr val="FF5A00"/>
              </a:buClr>
              <a:buSzPts val="1800"/>
              <a:buNone/>
              <a:defRPr/>
            </a:lvl4pPr>
            <a:lvl5pPr lvl="4" algn="l">
              <a:lnSpc>
                <a:spcPct val="100000"/>
              </a:lnSpc>
              <a:spcBef>
                <a:spcPts val="0"/>
              </a:spcBef>
              <a:spcAft>
                <a:spcPts val="0"/>
              </a:spcAft>
              <a:buClr>
                <a:srgbClr val="FF5A00"/>
              </a:buClr>
              <a:buSzPts val="1800"/>
              <a:buNone/>
              <a:defRPr/>
            </a:lvl5pPr>
            <a:lvl6pPr lvl="5" algn="l">
              <a:lnSpc>
                <a:spcPct val="100000"/>
              </a:lnSpc>
              <a:spcBef>
                <a:spcPts val="0"/>
              </a:spcBef>
              <a:spcAft>
                <a:spcPts val="0"/>
              </a:spcAft>
              <a:buClr>
                <a:srgbClr val="FF5A00"/>
              </a:buClr>
              <a:buSzPts val="1800"/>
              <a:buNone/>
              <a:defRPr/>
            </a:lvl6pPr>
            <a:lvl7pPr lvl="6" algn="l">
              <a:lnSpc>
                <a:spcPct val="100000"/>
              </a:lnSpc>
              <a:spcBef>
                <a:spcPts val="0"/>
              </a:spcBef>
              <a:spcAft>
                <a:spcPts val="0"/>
              </a:spcAft>
              <a:buClr>
                <a:srgbClr val="FF5A00"/>
              </a:buClr>
              <a:buSzPts val="1800"/>
              <a:buNone/>
              <a:defRPr/>
            </a:lvl7pPr>
            <a:lvl8pPr lvl="7" algn="l">
              <a:lnSpc>
                <a:spcPct val="100000"/>
              </a:lnSpc>
              <a:spcBef>
                <a:spcPts val="0"/>
              </a:spcBef>
              <a:spcAft>
                <a:spcPts val="0"/>
              </a:spcAft>
              <a:buClr>
                <a:srgbClr val="FF5A00"/>
              </a:buClr>
              <a:buSzPts val="1800"/>
              <a:buNone/>
              <a:defRPr/>
            </a:lvl8pPr>
            <a:lvl9pPr lvl="8" algn="l">
              <a:lnSpc>
                <a:spcPct val="100000"/>
              </a:lnSpc>
              <a:spcBef>
                <a:spcPts val="0"/>
              </a:spcBef>
              <a:spcAft>
                <a:spcPts val="0"/>
              </a:spcAft>
              <a:buClr>
                <a:srgbClr val="FF5A00"/>
              </a:buClr>
              <a:buSzPts val="18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ziękuję">
  <p:cSld name="Dziękuję">
    <p:bg>
      <p:bgPr>
        <a:solidFill>
          <a:schemeClr val="lt2"/>
        </a:solidFill>
      </p:bgPr>
    </p:bg>
    <p:spTree>
      <p:nvGrpSpPr>
        <p:cNvPr id="223" name="Shape 223"/>
        <p:cNvGrpSpPr/>
        <p:nvPr/>
      </p:nvGrpSpPr>
      <p:grpSpPr>
        <a:xfrm>
          <a:off x="0" y="0"/>
          <a:ext cx="0" cy="0"/>
          <a:chOff x="0" y="0"/>
          <a:chExt cx="0" cy="0"/>
        </a:xfrm>
      </p:grpSpPr>
      <p:sp>
        <p:nvSpPr>
          <p:cNvPr id="224" name="Google Shape;224;p28"/>
          <p:cNvSpPr txBox="1"/>
          <p:nvPr>
            <p:ph type="title"/>
          </p:nvPr>
        </p:nvSpPr>
        <p:spPr>
          <a:xfrm>
            <a:off x="914400" y="4297680"/>
            <a:ext cx="14429100" cy="557700"/>
          </a:xfrm>
          <a:prstGeom prst="rect">
            <a:avLst/>
          </a:prstGeom>
          <a:noFill/>
          <a:ln>
            <a:noFill/>
          </a:ln>
        </p:spPr>
        <p:txBody>
          <a:bodyPr anchorCtr="0" anchor="ctr" bIns="36000" lIns="50775" spcFirstLastPara="1" rIns="50775" wrap="square" tIns="36000">
            <a:noAutofit/>
          </a:bodyPr>
          <a:lstStyle>
            <a:lvl1pPr lvl="0" algn="l">
              <a:lnSpc>
                <a:spcPct val="100000"/>
              </a:lnSpc>
              <a:spcBef>
                <a:spcPts val="0"/>
              </a:spcBef>
              <a:spcAft>
                <a:spcPts val="0"/>
              </a:spcAft>
              <a:buClr>
                <a:schemeClr val="dk1"/>
              </a:buClr>
              <a:buSzPts val="4400"/>
              <a:buFont typeface="Open Sans Light"/>
              <a:buNone/>
              <a:defRPr sz="4400">
                <a:solidFill>
                  <a:schemeClr val="dk1"/>
                </a:solidFill>
                <a:latin typeface="Open Sans Light"/>
                <a:ea typeface="Open Sans Light"/>
                <a:cs typeface="Open Sans Light"/>
                <a:sym typeface="Open Sans Light"/>
              </a:defRPr>
            </a:lvl1pPr>
            <a:lvl2pPr lvl="1" algn="l">
              <a:lnSpc>
                <a:spcPct val="100000"/>
              </a:lnSpc>
              <a:spcBef>
                <a:spcPts val="0"/>
              </a:spcBef>
              <a:spcAft>
                <a:spcPts val="0"/>
              </a:spcAft>
              <a:buClr>
                <a:srgbClr val="FF5A00"/>
              </a:buClr>
              <a:buSzPts val="1800"/>
              <a:buNone/>
              <a:defRPr/>
            </a:lvl2pPr>
            <a:lvl3pPr lvl="2" algn="l">
              <a:lnSpc>
                <a:spcPct val="100000"/>
              </a:lnSpc>
              <a:spcBef>
                <a:spcPts val="0"/>
              </a:spcBef>
              <a:spcAft>
                <a:spcPts val="0"/>
              </a:spcAft>
              <a:buClr>
                <a:srgbClr val="FF5A00"/>
              </a:buClr>
              <a:buSzPts val="1800"/>
              <a:buNone/>
              <a:defRPr/>
            </a:lvl3pPr>
            <a:lvl4pPr lvl="3" algn="l">
              <a:lnSpc>
                <a:spcPct val="100000"/>
              </a:lnSpc>
              <a:spcBef>
                <a:spcPts val="0"/>
              </a:spcBef>
              <a:spcAft>
                <a:spcPts val="0"/>
              </a:spcAft>
              <a:buClr>
                <a:srgbClr val="FF5A00"/>
              </a:buClr>
              <a:buSzPts val="1800"/>
              <a:buNone/>
              <a:defRPr/>
            </a:lvl4pPr>
            <a:lvl5pPr lvl="4" algn="l">
              <a:lnSpc>
                <a:spcPct val="100000"/>
              </a:lnSpc>
              <a:spcBef>
                <a:spcPts val="0"/>
              </a:spcBef>
              <a:spcAft>
                <a:spcPts val="0"/>
              </a:spcAft>
              <a:buClr>
                <a:srgbClr val="FF5A00"/>
              </a:buClr>
              <a:buSzPts val="1800"/>
              <a:buNone/>
              <a:defRPr/>
            </a:lvl5pPr>
            <a:lvl6pPr lvl="5" algn="l">
              <a:lnSpc>
                <a:spcPct val="100000"/>
              </a:lnSpc>
              <a:spcBef>
                <a:spcPts val="0"/>
              </a:spcBef>
              <a:spcAft>
                <a:spcPts val="0"/>
              </a:spcAft>
              <a:buClr>
                <a:srgbClr val="FF5A00"/>
              </a:buClr>
              <a:buSzPts val="1800"/>
              <a:buNone/>
              <a:defRPr/>
            </a:lvl6pPr>
            <a:lvl7pPr lvl="6" algn="l">
              <a:lnSpc>
                <a:spcPct val="100000"/>
              </a:lnSpc>
              <a:spcBef>
                <a:spcPts val="0"/>
              </a:spcBef>
              <a:spcAft>
                <a:spcPts val="0"/>
              </a:spcAft>
              <a:buClr>
                <a:srgbClr val="FF5A00"/>
              </a:buClr>
              <a:buSzPts val="1800"/>
              <a:buNone/>
              <a:defRPr/>
            </a:lvl7pPr>
            <a:lvl8pPr lvl="7" algn="l">
              <a:lnSpc>
                <a:spcPct val="100000"/>
              </a:lnSpc>
              <a:spcBef>
                <a:spcPts val="0"/>
              </a:spcBef>
              <a:spcAft>
                <a:spcPts val="0"/>
              </a:spcAft>
              <a:buClr>
                <a:srgbClr val="FF5A00"/>
              </a:buClr>
              <a:buSzPts val="1800"/>
              <a:buNone/>
              <a:defRPr/>
            </a:lvl8pPr>
            <a:lvl9pPr lvl="8" algn="l">
              <a:lnSpc>
                <a:spcPct val="100000"/>
              </a:lnSpc>
              <a:spcBef>
                <a:spcPts val="0"/>
              </a:spcBef>
              <a:spcAft>
                <a:spcPts val="0"/>
              </a:spcAft>
              <a:buClr>
                <a:srgbClr val="FF5A00"/>
              </a:buClr>
              <a:buSzPts val="1800"/>
              <a:buNone/>
              <a:defRPr/>
            </a:lvl9pPr>
          </a:lstStyle>
          <a:p/>
        </p:txBody>
      </p:sp>
      <p:pic>
        <p:nvPicPr>
          <p:cNvPr id="225" name="Google Shape;225;p28"/>
          <p:cNvPicPr preferRelativeResize="0"/>
          <p:nvPr/>
        </p:nvPicPr>
        <p:blipFill rotWithShape="1">
          <a:blip r:embed="rId2">
            <a:alphaModFix/>
          </a:blip>
          <a:srcRect b="0" l="0" r="0" t="0"/>
          <a:stretch/>
        </p:blipFill>
        <p:spPr>
          <a:xfrm>
            <a:off x="15027603" y="8686808"/>
            <a:ext cx="860094" cy="287998"/>
          </a:xfrm>
          <a:prstGeom prst="rect">
            <a:avLst/>
          </a:prstGeom>
          <a:noFill/>
          <a:ln>
            <a:noFill/>
          </a:ln>
        </p:spPr>
      </p:pic>
    </p:spTree>
  </p:cSld>
  <p:clrMapOvr>
    <a:masterClrMapping/>
  </p:clrMapOvr>
  <p:extLst>
    <p:ext uri="{DCECCB84-F9BA-43D5-87BE-67443E8EF086}">
      <p15:sldGuideLst>
        <p15:guide id="1" pos="10008">
          <p15:clr>
            <a:srgbClr val="FA7B17"/>
          </p15:clr>
        </p15:guide>
        <p15:guide id="2" orient="horz" pos="5472">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zekładka bez zdjęcia" type="tx">
  <p:cSld name="TITLE_AND_BODY">
    <p:spTree>
      <p:nvGrpSpPr>
        <p:cNvPr id="18" name="Shape 18"/>
        <p:cNvGrpSpPr/>
        <p:nvPr/>
      </p:nvGrpSpPr>
      <p:grpSpPr>
        <a:xfrm>
          <a:off x="0" y="0"/>
          <a:ext cx="0" cy="0"/>
          <a:chOff x="0" y="0"/>
          <a:chExt cx="0" cy="0"/>
        </a:xfrm>
      </p:grpSpPr>
      <p:sp>
        <p:nvSpPr>
          <p:cNvPr id="19" name="Google Shape;19;p4"/>
          <p:cNvSpPr txBox="1"/>
          <p:nvPr>
            <p:ph type="title"/>
          </p:nvPr>
        </p:nvSpPr>
        <p:spPr>
          <a:xfrm>
            <a:off x="913450" y="4293150"/>
            <a:ext cx="14429100" cy="557700"/>
          </a:xfrm>
          <a:prstGeom prst="rect">
            <a:avLst/>
          </a:prstGeom>
          <a:noFill/>
          <a:ln>
            <a:noFill/>
          </a:ln>
        </p:spPr>
        <p:txBody>
          <a:bodyPr anchorCtr="0" anchor="ctr" bIns="36000" lIns="50775" spcFirstLastPara="1" rIns="50775" wrap="square" tIns="36000">
            <a:noAutofit/>
          </a:bodyPr>
          <a:lstStyle>
            <a:lvl1pPr lvl="0" algn="l">
              <a:lnSpc>
                <a:spcPct val="100000"/>
              </a:lnSpc>
              <a:spcBef>
                <a:spcPts val="0"/>
              </a:spcBef>
              <a:spcAft>
                <a:spcPts val="0"/>
              </a:spcAft>
              <a:buClr>
                <a:schemeClr val="dk2"/>
              </a:buClr>
              <a:buSzPts val="4400"/>
              <a:buFont typeface="Open Sans Light"/>
              <a:buNone/>
              <a:defRPr sz="4400">
                <a:latin typeface="Open Sans Light"/>
                <a:ea typeface="Open Sans Light"/>
                <a:cs typeface="Open Sans Light"/>
                <a:sym typeface="Open Sans Light"/>
              </a:defRPr>
            </a:lvl1pPr>
            <a:lvl2pPr lvl="1" algn="l">
              <a:lnSpc>
                <a:spcPct val="100000"/>
              </a:lnSpc>
              <a:spcBef>
                <a:spcPts val="0"/>
              </a:spcBef>
              <a:spcAft>
                <a:spcPts val="0"/>
              </a:spcAft>
              <a:buClr>
                <a:srgbClr val="FF5A00"/>
              </a:buClr>
              <a:buSzPts val="1800"/>
              <a:buNone/>
              <a:defRPr/>
            </a:lvl2pPr>
            <a:lvl3pPr lvl="2" algn="l">
              <a:lnSpc>
                <a:spcPct val="100000"/>
              </a:lnSpc>
              <a:spcBef>
                <a:spcPts val="0"/>
              </a:spcBef>
              <a:spcAft>
                <a:spcPts val="0"/>
              </a:spcAft>
              <a:buClr>
                <a:srgbClr val="FF5A00"/>
              </a:buClr>
              <a:buSzPts val="1800"/>
              <a:buNone/>
              <a:defRPr/>
            </a:lvl3pPr>
            <a:lvl4pPr lvl="3" algn="l">
              <a:lnSpc>
                <a:spcPct val="100000"/>
              </a:lnSpc>
              <a:spcBef>
                <a:spcPts val="0"/>
              </a:spcBef>
              <a:spcAft>
                <a:spcPts val="0"/>
              </a:spcAft>
              <a:buClr>
                <a:srgbClr val="FF5A00"/>
              </a:buClr>
              <a:buSzPts val="1800"/>
              <a:buNone/>
              <a:defRPr/>
            </a:lvl4pPr>
            <a:lvl5pPr lvl="4" algn="l">
              <a:lnSpc>
                <a:spcPct val="100000"/>
              </a:lnSpc>
              <a:spcBef>
                <a:spcPts val="0"/>
              </a:spcBef>
              <a:spcAft>
                <a:spcPts val="0"/>
              </a:spcAft>
              <a:buClr>
                <a:srgbClr val="FF5A00"/>
              </a:buClr>
              <a:buSzPts val="1800"/>
              <a:buNone/>
              <a:defRPr/>
            </a:lvl5pPr>
            <a:lvl6pPr lvl="5" algn="l">
              <a:lnSpc>
                <a:spcPct val="100000"/>
              </a:lnSpc>
              <a:spcBef>
                <a:spcPts val="0"/>
              </a:spcBef>
              <a:spcAft>
                <a:spcPts val="0"/>
              </a:spcAft>
              <a:buClr>
                <a:srgbClr val="FF5A00"/>
              </a:buClr>
              <a:buSzPts val="1800"/>
              <a:buNone/>
              <a:defRPr/>
            </a:lvl6pPr>
            <a:lvl7pPr lvl="6" algn="l">
              <a:lnSpc>
                <a:spcPct val="100000"/>
              </a:lnSpc>
              <a:spcBef>
                <a:spcPts val="0"/>
              </a:spcBef>
              <a:spcAft>
                <a:spcPts val="0"/>
              </a:spcAft>
              <a:buClr>
                <a:srgbClr val="FF5A00"/>
              </a:buClr>
              <a:buSzPts val="1800"/>
              <a:buNone/>
              <a:defRPr/>
            </a:lvl7pPr>
            <a:lvl8pPr lvl="7" algn="l">
              <a:lnSpc>
                <a:spcPct val="100000"/>
              </a:lnSpc>
              <a:spcBef>
                <a:spcPts val="0"/>
              </a:spcBef>
              <a:spcAft>
                <a:spcPts val="0"/>
              </a:spcAft>
              <a:buClr>
                <a:srgbClr val="FF5A00"/>
              </a:buClr>
              <a:buSzPts val="1800"/>
              <a:buNone/>
              <a:defRPr/>
            </a:lvl8pPr>
            <a:lvl9pPr lvl="8" algn="l">
              <a:lnSpc>
                <a:spcPct val="100000"/>
              </a:lnSpc>
              <a:spcBef>
                <a:spcPts val="0"/>
              </a:spcBef>
              <a:spcAft>
                <a:spcPts val="0"/>
              </a:spcAft>
              <a:buClr>
                <a:srgbClr val="FF5A00"/>
              </a:buClr>
              <a:buSzPts val="1800"/>
              <a:buNone/>
              <a:defRPr/>
            </a:lvl9pPr>
          </a:lstStyle>
          <a:p/>
        </p:txBody>
      </p:sp>
      <p:sp>
        <p:nvSpPr>
          <p:cNvPr id="20" name="Google Shape;20;p4"/>
          <p:cNvSpPr txBox="1"/>
          <p:nvPr>
            <p:ph idx="12" type="sldNum"/>
          </p:nvPr>
        </p:nvSpPr>
        <p:spPr>
          <a:xfrm>
            <a:off x="15514806" y="139700"/>
            <a:ext cx="458932" cy="3175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1pPr>
            <a:lvl2pPr indent="0" lvl="1"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2pPr>
            <a:lvl3pPr indent="0" lvl="2"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3pPr>
            <a:lvl4pPr indent="0" lvl="3"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4pPr>
            <a:lvl5pPr indent="0" lvl="4"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5pPr>
            <a:lvl6pPr indent="0" lvl="5"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6pPr>
            <a:lvl7pPr indent="0" lvl="6"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7pPr>
            <a:lvl8pPr indent="0" lvl="7"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8pPr>
            <a:lvl9pPr indent="0" lvl="8"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zara przekładka">
  <p:cSld name="2_szara przekładka">
    <p:spTree>
      <p:nvGrpSpPr>
        <p:cNvPr id="21" name="Shape 21"/>
        <p:cNvGrpSpPr/>
        <p:nvPr/>
      </p:nvGrpSpPr>
      <p:grpSpPr>
        <a:xfrm>
          <a:off x="0" y="0"/>
          <a:ext cx="0" cy="0"/>
          <a:chOff x="0" y="0"/>
          <a:chExt cx="0" cy="0"/>
        </a:xfrm>
      </p:grpSpPr>
      <p:sp>
        <p:nvSpPr>
          <p:cNvPr id="22" name="Google Shape;22;p5"/>
          <p:cNvSpPr/>
          <p:nvPr/>
        </p:nvSpPr>
        <p:spPr>
          <a:xfrm>
            <a:off x="-25401" y="-34794"/>
            <a:ext cx="16281401" cy="9178794"/>
          </a:xfrm>
          <a:prstGeom prst="rect">
            <a:avLst/>
          </a:prstGeom>
          <a:solidFill>
            <a:schemeClr val="lt2"/>
          </a:solidFill>
          <a:ln>
            <a:noFill/>
          </a:ln>
        </p:spPr>
        <p:txBody>
          <a:bodyPr anchorCtr="0" anchor="ctr" bIns="50775" lIns="50775" spcFirstLastPara="1" rIns="50775" wrap="square" tIns="50775">
            <a:noAutofit/>
          </a:bodyPr>
          <a:lstStyle/>
          <a:p>
            <a:pPr indent="0" lvl="0" marL="0" marR="0" rtl="0" algn="ctr">
              <a:lnSpc>
                <a:spcPct val="100000"/>
              </a:lnSpc>
              <a:spcBef>
                <a:spcPts val="0"/>
              </a:spcBef>
              <a:spcAft>
                <a:spcPts val="0"/>
              </a:spcAft>
              <a:buClr>
                <a:srgbClr val="FFFFFF"/>
              </a:buClr>
              <a:buSzPts val="1400"/>
              <a:buFont typeface="Open Sans"/>
              <a:buNone/>
            </a:pPr>
            <a:r>
              <a:t/>
            </a:r>
            <a:endParaRPr b="1" i="0" sz="1400" u="none" cap="none" strike="noStrike">
              <a:solidFill>
                <a:srgbClr val="FF5A00"/>
              </a:solidFill>
              <a:latin typeface="Open Sans"/>
              <a:ea typeface="Open Sans"/>
              <a:cs typeface="Open Sans"/>
              <a:sym typeface="Open Sans"/>
            </a:endParaRPr>
          </a:p>
        </p:txBody>
      </p:sp>
      <p:pic>
        <p:nvPicPr>
          <p:cNvPr id="23" name="Google Shape;23;p5"/>
          <p:cNvPicPr preferRelativeResize="0"/>
          <p:nvPr/>
        </p:nvPicPr>
        <p:blipFill rotWithShape="1">
          <a:blip r:embed="rId2">
            <a:alphaModFix/>
          </a:blip>
          <a:srcRect b="0" l="0" r="0" t="0"/>
          <a:stretch/>
        </p:blipFill>
        <p:spPr>
          <a:xfrm>
            <a:off x="15027603" y="8686808"/>
            <a:ext cx="860094" cy="287998"/>
          </a:xfrm>
          <a:prstGeom prst="rect">
            <a:avLst/>
          </a:prstGeom>
          <a:noFill/>
          <a:ln>
            <a:noFill/>
          </a:ln>
        </p:spPr>
      </p:pic>
      <p:sp>
        <p:nvSpPr>
          <p:cNvPr id="24" name="Google Shape;24;p5"/>
          <p:cNvSpPr txBox="1"/>
          <p:nvPr>
            <p:ph type="title"/>
          </p:nvPr>
        </p:nvSpPr>
        <p:spPr>
          <a:xfrm>
            <a:off x="914400" y="4297680"/>
            <a:ext cx="14429100" cy="557700"/>
          </a:xfrm>
          <a:prstGeom prst="rect">
            <a:avLst/>
          </a:prstGeom>
          <a:noFill/>
          <a:ln>
            <a:noFill/>
          </a:ln>
        </p:spPr>
        <p:txBody>
          <a:bodyPr anchorCtr="0" anchor="ctr" bIns="36000" lIns="50775" spcFirstLastPara="1" rIns="50775" wrap="square" tIns="36000">
            <a:noAutofit/>
          </a:bodyPr>
          <a:lstStyle>
            <a:lvl1pPr lvl="0" algn="l">
              <a:lnSpc>
                <a:spcPct val="100000"/>
              </a:lnSpc>
              <a:spcBef>
                <a:spcPts val="0"/>
              </a:spcBef>
              <a:spcAft>
                <a:spcPts val="0"/>
              </a:spcAft>
              <a:buClr>
                <a:schemeClr val="dk2"/>
              </a:buClr>
              <a:buSzPts val="4400"/>
              <a:buFont typeface="Open Sans Light"/>
              <a:buNone/>
              <a:defRPr sz="4400">
                <a:solidFill>
                  <a:schemeClr val="dk2"/>
                </a:solidFill>
                <a:latin typeface="Open Sans Light"/>
                <a:ea typeface="Open Sans Light"/>
                <a:cs typeface="Open Sans Light"/>
                <a:sym typeface="Open Sans Light"/>
              </a:defRPr>
            </a:lvl1pPr>
            <a:lvl2pPr lvl="1" algn="l">
              <a:lnSpc>
                <a:spcPct val="100000"/>
              </a:lnSpc>
              <a:spcBef>
                <a:spcPts val="0"/>
              </a:spcBef>
              <a:spcAft>
                <a:spcPts val="0"/>
              </a:spcAft>
              <a:buClr>
                <a:srgbClr val="FF5A00"/>
              </a:buClr>
              <a:buSzPts val="1800"/>
              <a:buNone/>
              <a:defRPr/>
            </a:lvl2pPr>
            <a:lvl3pPr lvl="2" algn="l">
              <a:lnSpc>
                <a:spcPct val="100000"/>
              </a:lnSpc>
              <a:spcBef>
                <a:spcPts val="0"/>
              </a:spcBef>
              <a:spcAft>
                <a:spcPts val="0"/>
              </a:spcAft>
              <a:buClr>
                <a:srgbClr val="FF5A00"/>
              </a:buClr>
              <a:buSzPts val="1800"/>
              <a:buNone/>
              <a:defRPr/>
            </a:lvl3pPr>
            <a:lvl4pPr lvl="3" algn="l">
              <a:lnSpc>
                <a:spcPct val="100000"/>
              </a:lnSpc>
              <a:spcBef>
                <a:spcPts val="0"/>
              </a:spcBef>
              <a:spcAft>
                <a:spcPts val="0"/>
              </a:spcAft>
              <a:buClr>
                <a:srgbClr val="FF5A00"/>
              </a:buClr>
              <a:buSzPts val="1800"/>
              <a:buNone/>
              <a:defRPr/>
            </a:lvl4pPr>
            <a:lvl5pPr lvl="4" algn="l">
              <a:lnSpc>
                <a:spcPct val="100000"/>
              </a:lnSpc>
              <a:spcBef>
                <a:spcPts val="0"/>
              </a:spcBef>
              <a:spcAft>
                <a:spcPts val="0"/>
              </a:spcAft>
              <a:buClr>
                <a:srgbClr val="FF5A00"/>
              </a:buClr>
              <a:buSzPts val="1800"/>
              <a:buNone/>
              <a:defRPr/>
            </a:lvl5pPr>
            <a:lvl6pPr lvl="5" algn="l">
              <a:lnSpc>
                <a:spcPct val="100000"/>
              </a:lnSpc>
              <a:spcBef>
                <a:spcPts val="0"/>
              </a:spcBef>
              <a:spcAft>
                <a:spcPts val="0"/>
              </a:spcAft>
              <a:buClr>
                <a:srgbClr val="FF5A00"/>
              </a:buClr>
              <a:buSzPts val="1800"/>
              <a:buNone/>
              <a:defRPr/>
            </a:lvl6pPr>
            <a:lvl7pPr lvl="6" algn="l">
              <a:lnSpc>
                <a:spcPct val="100000"/>
              </a:lnSpc>
              <a:spcBef>
                <a:spcPts val="0"/>
              </a:spcBef>
              <a:spcAft>
                <a:spcPts val="0"/>
              </a:spcAft>
              <a:buClr>
                <a:srgbClr val="FF5A00"/>
              </a:buClr>
              <a:buSzPts val="1800"/>
              <a:buNone/>
              <a:defRPr/>
            </a:lvl7pPr>
            <a:lvl8pPr lvl="7" algn="l">
              <a:lnSpc>
                <a:spcPct val="100000"/>
              </a:lnSpc>
              <a:spcBef>
                <a:spcPts val="0"/>
              </a:spcBef>
              <a:spcAft>
                <a:spcPts val="0"/>
              </a:spcAft>
              <a:buClr>
                <a:srgbClr val="FF5A00"/>
              </a:buClr>
              <a:buSzPts val="1800"/>
              <a:buNone/>
              <a:defRPr/>
            </a:lvl8pPr>
            <a:lvl9pPr lvl="8" algn="l">
              <a:lnSpc>
                <a:spcPct val="100000"/>
              </a:lnSpc>
              <a:spcBef>
                <a:spcPts val="0"/>
              </a:spcBef>
              <a:spcAft>
                <a:spcPts val="0"/>
              </a:spcAft>
              <a:buClr>
                <a:srgbClr val="FF5A00"/>
              </a:buClr>
              <a:buSzPts val="1800"/>
              <a:buNone/>
              <a:defRPr/>
            </a:lvl9pPr>
          </a:lstStyle>
          <a:p/>
        </p:txBody>
      </p:sp>
      <p:sp>
        <p:nvSpPr>
          <p:cNvPr id="25" name="Google Shape;25;p5"/>
          <p:cNvSpPr txBox="1"/>
          <p:nvPr>
            <p:ph idx="12" type="sldNum"/>
          </p:nvPr>
        </p:nvSpPr>
        <p:spPr>
          <a:xfrm>
            <a:off x="15514806" y="139700"/>
            <a:ext cx="458932" cy="3175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dk2"/>
              </a:buClr>
              <a:buSzPts val="1400"/>
              <a:buFont typeface="Open Sans Light"/>
              <a:buNone/>
              <a:defRPr b="1" i="0" sz="1400" u="none" cap="none" strike="noStrike">
                <a:solidFill>
                  <a:schemeClr val="dk2"/>
                </a:solidFill>
                <a:latin typeface="Open Sans Light"/>
                <a:ea typeface="Open Sans Light"/>
                <a:cs typeface="Open Sans Light"/>
                <a:sym typeface="Open Sans Light"/>
              </a:defRPr>
            </a:lvl1pPr>
            <a:lvl2pPr indent="0" lvl="1" marL="0" marR="0" rtl="0" algn="r">
              <a:lnSpc>
                <a:spcPct val="100000"/>
              </a:lnSpc>
              <a:spcBef>
                <a:spcPts val="0"/>
              </a:spcBef>
              <a:spcAft>
                <a:spcPts val="0"/>
              </a:spcAft>
              <a:buClr>
                <a:schemeClr val="dk2"/>
              </a:buClr>
              <a:buSzPts val="1400"/>
              <a:buFont typeface="Open Sans Light"/>
              <a:buNone/>
              <a:defRPr b="1" i="0" sz="1400" u="none" cap="none" strike="noStrike">
                <a:solidFill>
                  <a:schemeClr val="dk2"/>
                </a:solidFill>
                <a:latin typeface="Open Sans Light"/>
                <a:ea typeface="Open Sans Light"/>
                <a:cs typeface="Open Sans Light"/>
                <a:sym typeface="Open Sans Light"/>
              </a:defRPr>
            </a:lvl2pPr>
            <a:lvl3pPr indent="0" lvl="2" marL="0" marR="0" rtl="0" algn="r">
              <a:lnSpc>
                <a:spcPct val="100000"/>
              </a:lnSpc>
              <a:spcBef>
                <a:spcPts val="0"/>
              </a:spcBef>
              <a:spcAft>
                <a:spcPts val="0"/>
              </a:spcAft>
              <a:buClr>
                <a:schemeClr val="dk2"/>
              </a:buClr>
              <a:buSzPts val="1400"/>
              <a:buFont typeface="Open Sans Light"/>
              <a:buNone/>
              <a:defRPr b="1" i="0" sz="1400" u="none" cap="none" strike="noStrike">
                <a:solidFill>
                  <a:schemeClr val="dk2"/>
                </a:solidFill>
                <a:latin typeface="Open Sans Light"/>
                <a:ea typeface="Open Sans Light"/>
                <a:cs typeface="Open Sans Light"/>
                <a:sym typeface="Open Sans Light"/>
              </a:defRPr>
            </a:lvl3pPr>
            <a:lvl4pPr indent="0" lvl="3" marL="0" marR="0" rtl="0" algn="r">
              <a:lnSpc>
                <a:spcPct val="100000"/>
              </a:lnSpc>
              <a:spcBef>
                <a:spcPts val="0"/>
              </a:spcBef>
              <a:spcAft>
                <a:spcPts val="0"/>
              </a:spcAft>
              <a:buClr>
                <a:schemeClr val="dk2"/>
              </a:buClr>
              <a:buSzPts val="1400"/>
              <a:buFont typeface="Open Sans Light"/>
              <a:buNone/>
              <a:defRPr b="1" i="0" sz="1400" u="none" cap="none" strike="noStrike">
                <a:solidFill>
                  <a:schemeClr val="dk2"/>
                </a:solidFill>
                <a:latin typeface="Open Sans Light"/>
                <a:ea typeface="Open Sans Light"/>
                <a:cs typeface="Open Sans Light"/>
                <a:sym typeface="Open Sans Light"/>
              </a:defRPr>
            </a:lvl4pPr>
            <a:lvl5pPr indent="0" lvl="4" marL="0" marR="0" rtl="0" algn="r">
              <a:lnSpc>
                <a:spcPct val="100000"/>
              </a:lnSpc>
              <a:spcBef>
                <a:spcPts val="0"/>
              </a:spcBef>
              <a:spcAft>
                <a:spcPts val="0"/>
              </a:spcAft>
              <a:buClr>
                <a:schemeClr val="dk2"/>
              </a:buClr>
              <a:buSzPts val="1400"/>
              <a:buFont typeface="Open Sans Light"/>
              <a:buNone/>
              <a:defRPr b="1" i="0" sz="1400" u="none" cap="none" strike="noStrike">
                <a:solidFill>
                  <a:schemeClr val="dk2"/>
                </a:solidFill>
                <a:latin typeface="Open Sans Light"/>
                <a:ea typeface="Open Sans Light"/>
                <a:cs typeface="Open Sans Light"/>
                <a:sym typeface="Open Sans Light"/>
              </a:defRPr>
            </a:lvl5pPr>
            <a:lvl6pPr indent="0" lvl="5" marL="0" marR="0" rtl="0" algn="r">
              <a:lnSpc>
                <a:spcPct val="100000"/>
              </a:lnSpc>
              <a:spcBef>
                <a:spcPts val="0"/>
              </a:spcBef>
              <a:spcAft>
                <a:spcPts val="0"/>
              </a:spcAft>
              <a:buClr>
                <a:schemeClr val="dk2"/>
              </a:buClr>
              <a:buSzPts val="1400"/>
              <a:buFont typeface="Open Sans Light"/>
              <a:buNone/>
              <a:defRPr b="1" i="0" sz="1400" u="none" cap="none" strike="noStrike">
                <a:solidFill>
                  <a:schemeClr val="dk2"/>
                </a:solidFill>
                <a:latin typeface="Open Sans Light"/>
                <a:ea typeface="Open Sans Light"/>
                <a:cs typeface="Open Sans Light"/>
                <a:sym typeface="Open Sans Light"/>
              </a:defRPr>
            </a:lvl6pPr>
            <a:lvl7pPr indent="0" lvl="6" marL="0" marR="0" rtl="0" algn="r">
              <a:lnSpc>
                <a:spcPct val="100000"/>
              </a:lnSpc>
              <a:spcBef>
                <a:spcPts val="0"/>
              </a:spcBef>
              <a:spcAft>
                <a:spcPts val="0"/>
              </a:spcAft>
              <a:buClr>
                <a:schemeClr val="dk2"/>
              </a:buClr>
              <a:buSzPts val="1400"/>
              <a:buFont typeface="Open Sans Light"/>
              <a:buNone/>
              <a:defRPr b="1" i="0" sz="1400" u="none" cap="none" strike="noStrike">
                <a:solidFill>
                  <a:schemeClr val="dk2"/>
                </a:solidFill>
                <a:latin typeface="Open Sans Light"/>
                <a:ea typeface="Open Sans Light"/>
                <a:cs typeface="Open Sans Light"/>
                <a:sym typeface="Open Sans Light"/>
              </a:defRPr>
            </a:lvl7pPr>
            <a:lvl8pPr indent="0" lvl="7" marL="0" marR="0" rtl="0" algn="r">
              <a:lnSpc>
                <a:spcPct val="100000"/>
              </a:lnSpc>
              <a:spcBef>
                <a:spcPts val="0"/>
              </a:spcBef>
              <a:spcAft>
                <a:spcPts val="0"/>
              </a:spcAft>
              <a:buClr>
                <a:schemeClr val="dk2"/>
              </a:buClr>
              <a:buSzPts val="1400"/>
              <a:buFont typeface="Open Sans Light"/>
              <a:buNone/>
              <a:defRPr b="1" i="0" sz="1400" u="none" cap="none" strike="noStrike">
                <a:solidFill>
                  <a:schemeClr val="dk2"/>
                </a:solidFill>
                <a:latin typeface="Open Sans Light"/>
                <a:ea typeface="Open Sans Light"/>
                <a:cs typeface="Open Sans Light"/>
                <a:sym typeface="Open Sans Light"/>
              </a:defRPr>
            </a:lvl8pPr>
            <a:lvl9pPr indent="0" lvl="8" marL="0" marR="0" rtl="0" algn="r">
              <a:lnSpc>
                <a:spcPct val="100000"/>
              </a:lnSpc>
              <a:spcBef>
                <a:spcPts val="0"/>
              </a:spcBef>
              <a:spcAft>
                <a:spcPts val="0"/>
              </a:spcAft>
              <a:buClr>
                <a:schemeClr val="dk2"/>
              </a:buClr>
              <a:buSzPts val="1400"/>
              <a:buFont typeface="Open Sans Light"/>
              <a:buNone/>
              <a:defRPr b="1" i="0" sz="1400" u="none" cap="none" strike="noStrike">
                <a:solidFill>
                  <a:schemeClr val="dk2"/>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pos="10008">
          <p15:clr>
            <a:srgbClr val="FA7B17"/>
          </p15:clr>
        </p15:guide>
        <p15:guide id="2" orient="horz" pos="5472">
          <p15:clr>
            <a:srgbClr val="FA7B17"/>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omarańczowa przekładka">
  <p:cSld name="1_Pomarańczowa przekładka">
    <p:spTree>
      <p:nvGrpSpPr>
        <p:cNvPr id="26" name="Shape 26"/>
        <p:cNvGrpSpPr/>
        <p:nvPr/>
      </p:nvGrpSpPr>
      <p:grpSpPr>
        <a:xfrm>
          <a:off x="0" y="0"/>
          <a:ext cx="0" cy="0"/>
          <a:chOff x="0" y="0"/>
          <a:chExt cx="0" cy="0"/>
        </a:xfrm>
      </p:grpSpPr>
      <p:sp>
        <p:nvSpPr>
          <p:cNvPr id="27" name="Google Shape;27;p6"/>
          <p:cNvSpPr/>
          <p:nvPr/>
        </p:nvSpPr>
        <p:spPr>
          <a:xfrm>
            <a:off x="-12650" y="-17400"/>
            <a:ext cx="16281300" cy="9178800"/>
          </a:xfrm>
          <a:prstGeom prst="rect">
            <a:avLst/>
          </a:prstGeom>
          <a:solidFill>
            <a:schemeClr val="lt1"/>
          </a:solidFill>
          <a:ln>
            <a:noFill/>
          </a:ln>
        </p:spPr>
        <p:txBody>
          <a:bodyPr anchorCtr="0" anchor="ctr" bIns="50775" lIns="50775" spcFirstLastPara="1" rIns="50775" wrap="square" tIns="50775">
            <a:noAutofit/>
          </a:bodyPr>
          <a:lstStyle/>
          <a:p>
            <a:pPr indent="0" lvl="0" marL="0" marR="0" rtl="0" algn="ctr">
              <a:lnSpc>
                <a:spcPct val="100000"/>
              </a:lnSpc>
              <a:spcBef>
                <a:spcPts val="0"/>
              </a:spcBef>
              <a:spcAft>
                <a:spcPts val="0"/>
              </a:spcAft>
              <a:buClr>
                <a:srgbClr val="FFFFFF"/>
              </a:buClr>
              <a:buSzPts val="1400"/>
              <a:buFont typeface="Open Sans"/>
              <a:buNone/>
            </a:pPr>
            <a:r>
              <a:t/>
            </a:r>
            <a:endParaRPr b="1" i="0" sz="1400" u="none" cap="none" strike="noStrike">
              <a:solidFill>
                <a:srgbClr val="FF5A00"/>
              </a:solidFill>
              <a:latin typeface="Open Sans"/>
              <a:ea typeface="Open Sans"/>
              <a:cs typeface="Open Sans"/>
              <a:sym typeface="Open Sans"/>
            </a:endParaRPr>
          </a:p>
        </p:txBody>
      </p:sp>
      <p:pic>
        <p:nvPicPr>
          <p:cNvPr id="28" name="Google Shape;28;p6"/>
          <p:cNvPicPr preferRelativeResize="0"/>
          <p:nvPr/>
        </p:nvPicPr>
        <p:blipFill rotWithShape="1">
          <a:blip r:embed="rId2">
            <a:alphaModFix/>
          </a:blip>
          <a:srcRect b="0" l="0" r="0" t="0"/>
          <a:stretch/>
        </p:blipFill>
        <p:spPr>
          <a:xfrm>
            <a:off x="15027603" y="8686808"/>
            <a:ext cx="860094" cy="287998"/>
          </a:xfrm>
          <a:prstGeom prst="rect">
            <a:avLst/>
          </a:prstGeom>
          <a:noFill/>
          <a:ln>
            <a:noFill/>
          </a:ln>
        </p:spPr>
      </p:pic>
      <p:sp>
        <p:nvSpPr>
          <p:cNvPr id="29" name="Google Shape;29;p6"/>
          <p:cNvSpPr txBox="1"/>
          <p:nvPr>
            <p:ph type="title"/>
          </p:nvPr>
        </p:nvSpPr>
        <p:spPr>
          <a:xfrm>
            <a:off x="914400" y="4297680"/>
            <a:ext cx="14429100" cy="557700"/>
          </a:xfrm>
          <a:prstGeom prst="rect">
            <a:avLst/>
          </a:prstGeom>
          <a:noFill/>
          <a:ln>
            <a:noFill/>
          </a:ln>
        </p:spPr>
        <p:txBody>
          <a:bodyPr anchorCtr="0" anchor="ctr" bIns="36000" lIns="50775" spcFirstLastPara="1" rIns="50775" wrap="square" tIns="36000">
            <a:noAutofit/>
          </a:bodyPr>
          <a:lstStyle>
            <a:lvl1pPr lvl="0" algn="l">
              <a:lnSpc>
                <a:spcPct val="100000"/>
              </a:lnSpc>
              <a:spcBef>
                <a:spcPts val="0"/>
              </a:spcBef>
              <a:spcAft>
                <a:spcPts val="0"/>
              </a:spcAft>
              <a:buClr>
                <a:schemeClr val="dk1"/>
              </a:buClr>
              <a:buSzPts val="4400"/>
              <a:buFont typeface="Open Sans Light"/>
              <a:buNone/>
              <a:defRPr sz="4400">
                <a:solidFill>
                  <a:schemeClr val="dk1"/>
                </a:solidFill>
                <a:latin typeface="Open Sans Light"/>
                <a:ea typeface="Open Sans Light"/>
                <a:cs typeface="Open Sans Light"/>
                <a:sym typeface="Open Sans Light"/>
              </a:defRPr>
            </a:lvl1pPr>
            <a:lvl2pPr lvl="1" algn="l">
              <a:lnSpc>
                <a:spcPct val="100000"/>
              </a:lnSpc>
              <a:spcBef>
                <a:spcPts val="0"/>
              </a:spcBef>
              <a:spcAft>
                <a:spcPts val="0"/>
              </a:spcAft>
              <a:buClr>
                <a:srgbClr val="FF5A00"/>
              </a:buClr>
              <a:buSzPts val="1800"/>
              <a:buNone/>
              <a:defRPr/>
            </a:lvl2pPr>
            <a:lvl3pPr lvl="2" algn="l">
              <a:lnSpc>
                <a:spcPct val="100000"/>
              </a:lnSpc>
              <a:spcBef>
                <a:spcPts val="0"/>
              </a:spcBef>
              <a:spcAft>
                <a:spcPts val="0"/>
              </a:spcAft>
              <a:buClr>
                <a:srgbClr val="FF5A00"/>
              </a:buClr>
              <a:buSzPts val="1800"/>
              <a:buNone/>
              <a:defRPr/>
            </a:lvl3pPr>
            <a:lvl4pPr lvl="3" algn="l">
              <a:lnSpc>
                <a:spcPct val="100000"/>
              </a:lnSpc>
              <a:spcBef>
                <a:spcPts val="0"/>
              </a:spcBef>
              <a:spcAft>
                <a:spcPts val="0"/>
              </a:spcAft>
              <a:buClr>
                <a:srgbClr val="FF5A00"/>
              </a:buClr>
              <a:buSzPts val="1800"/>
              <a:buNone/>
              <a:defRPr/>
            </a:lvl4pPr>
            <a:lvl5pPr lvl="4" algn="l">
              <a:lnSpc>
                <a:spcPct val="100000"/>
              </a:lnSpc>
              <a:spcBef>
                <a:spcPts val="0"/>
              </a:spcBef>
              <a:spcAft>
                <a:spcPts val="0"/>
              </a:spcAft>
              <a:buClr>
                <a:srgbClr val="FF5A00"/>
              </a:buClr>
              <a:buSzPts val="1800"/>
              <a:buNone/>
              <a:defRPr/>
            </a:lvl5pPr>
            <a:lvl6pPr lvl="5" algn="l">
              <a:lnSpc>
                <a:spcPct val="100000"/>
              </a:lnSpc>
              <a:spcBef>
                <a:spcPts val="0"/>
              </a:spcBef>
              <a:spcAft>
                <a:spcPts val="0"/>
              </a:spcAft>
              <a:buClr>
                <a:srgbClr val="FF5A00"/>
              </a:buClr>
              <a:buSzPts val="1800"/>
              <a:buNone/>
              <a:defRPr/>
            </a:lvl6pPr>
            <a:lvl7pPr lvl="6" algn="l">
              <a:lnSpc>
                <a:spcPct val="100000"/>
              </a:lnSpc>
              <a:spcBef>
                <a:spcPts val="0"/>
              </a:spcBef>
              <a:spcAft>
                <a:spcPts val="0"/>
              </a:spcAft>
              <a:buClr>
                <a:srgbClr val="FF5A00"/>
              </a:buClr>
              <a:buSzPts val="1800"/>
              <a:buNone/>
              <a:defRPr/>
            </a:lvl7pPr>
            <a:lvl8pPr lvl="7" algn="l">
              <a:lnSpc>
                <a:spcPct val="100000"/>
              </a:lnSpc>
              <a:spcBef>
                <a:spcPts val="0"/>
              </a:spcBef>
              <a:spcAft>
                <a:spcPts val="0"/>
              </a:spcAft>
              <a:buClr>
                <a:srgbClr val="FF5A00"/>
              </a:buClr>
              <a:buSzPts val="1800"/>
              <a:buNone/>
              <a:defRPr/>
            </a:lvl8pPr>
            <a:lvl9pPr lvl="8" algn="l">
              <a:lnSpc>
                <a:spcPct val="100000"/>
              </a:lnSpc>
              <a:spcBef>
                <a:spcPts val="0"/>
              </a:spcBef>
              <a:spcAft>
                <a:spcPts val="0"/>
              </a:spcAft>
              <a:buClr>
                <a:srgbClr val="FF5A00"/>
              </a:buClr>
              <a:buSzPts val="1800"/>
              <a:buNone/>
              <a:defRPr/>
            </a:lvl9pPr>
          </a:lstStyle>
          <a:p/>
        </p:txBody>
      </p:sp>
      <p:sp>
        <p:nvSpPr>
          <p:cNvPr id="30" name="Google Shape;30;p6"/>
          <p:cNvSpPr txBox="1"/>
          <p:nvPr>
            <p:ph idx="12" type="sldNum"/>
          </p:nvPr>
        </p:nvSpPr>
        <p:spPr>
          <a:xfrm>
            <a:off x="15514806" y="139700"/>
            <a:ext cx="458932" cy="3175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dk1"/>
              </a:buClr>
              <a:buSzPts val="1400"/>
              <a:buFont typeface="Open Sans Light"/>
              <a:buNone/>
              <a:defRPr b="1" i="0" sz="1400" u="none" cap="none" strike="noStrike">
                <a:solidFill>
                  <a:schemeClr val="dk1"/>
                </a:solidFill>
                <a:latin typeface="Open Sans Light"/>
                <a:ea typeface="Open Sans Light"/>
                <a:cs typeface="Open Sans Light"/>
                <a:sym typeface="Open Sans Light"/>
              </a:defRPr>
            </a:lvl1pPr>
            <a:lvl2pPr indent="0" lvl="1" marL="0" marR="0" rtl="0" algn="r">
              <a:lnSpc>
                <a:spcPct val="100000"/>
              </a:lnSpc>
              <a:spcBef>
                <a:spcPts val="0"/>
              </a:spcBef>
              <a:spcAft>
                <a:spcPts val="0"/>
              </a:spcAft>
              <a:buClr>
                <a:schemeClr val="dk1"/>
              </a:buClr>
              <a:buSzPts val="1400"/>
              <a:buFont typeface="Open Sans Light"/>
              <a:buNone/>
              <a:defRPr b="1" i="0" sz="1400" u="none" cap="none" strike="noStrike">
                <a:solidFill>
                  <a:schemeClr val="dk1"/>
                </a:solidFill>
                <a:latin typeface="Open Sans Light"/>
                <a:ea typeface="Open Sans Light"/>
                <a:cs typeface="Open Sans Light"/>
                <a:sym typeface="Open Sans Light"/>
              </a:defRPr>
            </a:lvl2pPr>
            <a:lvl3pPr indent="0" lvl="2" marL="0" marR="0" rtl="0" algn="r">
              <a:lnSpc>
                <a:spcPct val="100000"/>
              </a:lnSpc>
              <a:spcBef>
                <a:spcPts val="0"/>
              </a:spcBef>
              <a:spcAft>
                <a:spcPts val="0"/>
              </a:spcAft>
              <a:buClr>
                <a:schemeClr val="dk1"/>
              </a:buClr>
              <a:buSzPts val="1400"/>
              <a:buFont typeface="Open Sans Light"/>
              <a:buNone/>
              <a:defRPr b="1" i="0" sz="1400" u="none" cap="none" strike="noStrike">
                <a:solidFill>
                  <a:schemeClr val="dk1"/>
                </a:solidFill>
                <a:latin typeface="Open Sans Light"/>
                <a:ea typeface="Open Sans Light"/>
                <a:cs typeface="Open Sans Light"/>
                <a:sym typeface="Open Sans Light"/>
              </a:defRPr>
            </a:lvl3pPr>
            <a:lvl4pPr indent="0" lvl="3" marL="0" marR="0" rtl="0" algn="r">
              <a:lnSpc>
                <a:spcPct val="100000"/>
              </a:lnSpc>
              <a:spcBef>
                <a:spcPts val="0"/>
              </a:spcBef>
              <a:spcAft>
                <a:spcPts val="0"/>
              </a:spcAft>
              <a:buClr>
                <a:schemeClr val="dk1"/>
              </a:buClr>
              <a:buSzPts val="1400"/>
              <a:buFont typeface="Open Sans Light"/>
              <a:buNone/>
              <a:defRPr b="1" i="0" sz="1400" u="none" cap="none" strike="noStrike">
                <a:solidFill>
                  <a:schemeClr val="dk1"/>
                </a:solidFill>
                <a:latin typeface="Open Sans Light"/>
                <a:ea typeface="Open Sans Light"/>
                <a:cs typeface="Open Sans Light"/>
                <a:sym typeface="Open Sans Light"/>
              </a:defRPr>
            </a:lvl4pPr>
            <a:lvl5pPr indent="0" lvl="4" marL="0" marR="0" rtl="0" algn="r">
              <a:lnSpc>
                <a:spcPct val="100000"/>
              </a:lnSpc>
              <a:spcBef>
                <a:spcPts val="0"/>
              </a:spcBef>
              <a:spcAft>
                <a:spcPts val="0"/>
              </a:spcAft>
              <a:buClr>
                <a:schemeClr val="dk1"/>
              </a:buClr>
              <a:buSzPts val="1400"/>
              <a:buFont typeface="Open Sans Light"/>
              <a:buNone/>
              <a:defRPr b="1" i="0" sz="1400" u="none" cap="none" strike="noStrike">
                <a:solidFill>
                  <a:schemeClr val="dk1"/>
                </a:solidFill>
                <a:latin typeface="Open Sans Light"/>
                <a:ea typeface="Open Sans Light"/>
                <a:cs typeface="Open Sans Light"/>
                <a:sym typeface="Open Sans Light"/>
              </a:defRPr>
            </a:lvl5pPr>
            <a:lvl6pPr indent="0" lvl="5" marL="0" marR="0" rtl="0" algn="r">
              <a:lnSpc>
                <a:spcPct val="100000"/>
              </a:lnSpc>
              <a:spcBef>
                <a:spcPts val="0"/>
              </a:spcBef>
              <a:spcAft>
                <a:spcPts val="0"/>
              </a:spcAft>
              <a:buClr>
                <a:schemeClr val="dk1"/>
              </a:buClr>
              <a:buSzPts val="1400"/>
              <a:buFont typeface="Open Sans Light"/>
              <a:buNone/>
              <a:defRPr b="1" i="0" sz="1400" u="none" cap="none" strike="noStrike">
                <a:solidFill>
                  <a:schemeClr val="dk1"/>
                </a:solidFill>
                <a:latin typeface="Open Sans Light"/>
                <a:ea typeface="Open Sans Light"/>
                <a:cs typeface="Open Sans Light"/>
                <a:sym typeface="Open Sans Light"/>
              </a:defRPr>
            </a:lvl6pPr>
            <a:lvl7pPr indent="0" lvl="6" marL="0" marR="0" rtl="0" algn="r">
              <a:lnSpc>
                <a:spcPct val="100000"/>
              </a:lnSpc>
              <a:spcBef>
                <a:spcPts val="0"/>
              </a:spcBef>
              <a:spcAft>
                <a:spcPts val="0"/>
              </a:spcAft>
              <a:buClr>
                <a:schemeClr val="dk1"/>
              </a:buClr>
              <a:buSzPts val="1400"/>
              <a:buFont typeface="Open Sans Light"/>
              <a:buNone/>
              <a:defRPr b="1" i="0" sz="1400" u="none" cap="none" strike="noStrike">
                <a:solidFill>
                  <a:schemeClr val="dk1"/>
                </a:solidFill>
                <a:latin typeface="Open Sans Light"/>
                <a:ea typeface="Open Sans Light"/>
                <a:cs typeface="Open Sans Light"/>
                <a:sym typeface="Open Sans Light"/>
              </a:defRPr>
            </a:lvl7pPr>
            <a:lvl8pPr indent="0" lvl="7" marL="0" marR="0" rtl="0" algn="r">
              <a:lnSpc>
                <a:spcPct val="100000"/>
              </a:lnSpc>
              <a:spcBef>
                <a:spcPts val="0"/>
              </a:spcBef>
              <a:spcAft>
                <a:spcPts val="0"/>
              </a:spcAft>
              <a:buClr>
                <a:schemeClr val="dk1"/>
              </a:buClr>
              <a:buSzPts val="1400"/>
              <a:buFont typeface="Open Sans Light"/>
              <a:buNone/>
              <a:defRPr b="1" i="0" sz="1400" u="none" cap="none" strike="noStrike">
                <a:solidFill>
                  <a:schemeClr val="dk1"/>
                </a:solidFill>
                <a:latin typeface="Open Sans Light"/>
                <a:ea typeface="Open Sans Light"/>
                <a:cs typeface="Open Sans Light"/>
                <a:sym typeface="Open Sans Light"/>
              </a:defRPr>
            </a:lvl8pPr>
            <a:lvl9pPr indent="0" lvl="8" marL="0" marR="0" rtl="0" algn="r">
              <a:lnSpc>
                <a:spcPct val="100000"/>
              </a:lnSpc>
              <a:spcBef>
                <a:spcPts val="0"/>
              </a:spcBef>
              <a:spcAft>
                <a:spcPts val="0"/>
              </a:spcAft>
              <a:buClr>
                <a:schemeClr val="dk1"/>
              </a:buClr>
              <a:buSzPts val="1400"/>
              <a:buFont typeface="Open Sans Light"/>
              <a:buNone/>
              <a:defRPr b="1" i="0" sz="1400" u="none" cap="none" strike="noStrike">
                <a:solidFill>
                  <a:schemeClr val="dk1"/>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pos="10008">
          <p15:clr>
            <a:srgbClr val="FA7B17"/>
          </p15:clr>
        </p15:guide>
        <p15:guide id="2" orient="horz" pos="5472">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zekładka ze zdjęciem">
  <p:cSld name="Przekładka ze zdjęciem">
    <p:spTree>
      <p:nvGrpSpPr>
        <p:cNvPr id="31" name="Shape 31"/>
        <p:cNvGrpSpPr/>
        <p:nvPr/>
      </p:nvGrpSpPr>
      <p:grpSpPr>
        <a:xfrm>
          <a:off x="0" y="0"/>
          <a:ext cx="0" cy="0"/>
          <a:chOff x="0" y="0"/>
          <a:chExt cx="0" cy="0"/>
        </a:xfrm>
      </p:grpSpPr>
      <p:sp>
        <p:nvSpPr>
          <p:cNvPr id="32" name="Google Shape;32;p7"/>
          <p:cNvSpPr txBox="1"/>
          <p:nvPr>
            <p:ph type="title"/>
          </p:nvPr>
        </p:nvSpPr>
        <p:spPr>
          <a:xfrm>
            <a:off x="914400" y="685800"/>
            <a:ext cx="14429100" cy="557700"/>
          </a:xfrm>
          <a:prstGeom prst="rect">
            <a:avLst/>
          </a:prstGeom>
          <a:noFill/>
          <a:ln>
            <a:noFill/>
          </a:ln>
        </p:spPr>
        <p:txBody>
          <a:bodyPr anchorCtr="0" anchor="ctr" bIns="36000" lIns="50775" spcFirstLastPara="1" rIns="50775" wrap="square" tIns="36000">
            <a:noAutofit/>
          </a:bodyPr>
          <a:lstStyle>
            <a:lvl1pPr lvl="0" algn="l">
              <a:lnSpc>
                <a:spcPct val="100000"/>
              </a:lnSpc>
              <a:spcBef>
                <a:spcPts val="0"/>
              </a:spcBef>
              <a:spcAft>
                <a:spcPts val="0"/>
              </a:spcAft>
              <a:buClr>
                <a:schemeClr val="dk2"/>
              </a:buClr>
              <a:buSzPts val="4400"/>
              <a:buFont typeface="Open Sans Light"/>
              <a:buNone/>
              <a:defRPr sz="4400">
                <a:latin typeface="Open Sans Light"/>
                <a:ea typeface="Open Sans Light"/>
                <a:cs typeface="Open Sans Light"/>
                <a:sym typeface="Open Sans Light"/>
              </a:defRPr>
            </a:lvl1pPr>
            <a:lvl2pPr lvl="1" algn="l">
              <a:lnSpc>
                <a:spcPct val="100000"/>
              </a:lnSpc>
              <a:spcBef>
                <a:spcPts val="0"/>
              </a:spcBef>
              <a:spcAft>
                <a:spcPts val="0"/>
              </a:spcAft>
              <a:buClr>
                <a:srgbClr val="FF5A00"/>
              </a:buClr>
              <a:buSzPts val="1800"/>
              <a:buNone/>
              <a:defRPr/>
            </a:lvl2pPr>
            <a:lvl3pPr lvl="2" algn="l">
              <a:lnSpc>
                <a:spcPct val="100000"/>
              </a:lnSpc>
              <a:spcBef>
                <a:spcPts val="0"/>
              </a:spcBef>
              <a:spcAft>
                <a:spcPts val="0"/>
              </a:spcAft>
              <a:buClr>
                <a:srgbClr val="FF5A00"/>
              </a:buClr>
              <a:buSzPts val="1800"/>
              <a:buNone/>
              <a:defRPr/>
            </a:lvl3pPr>
            <a:lvl4pPr lvl="3" algn="l">
              <a:lnSpc>
                <a:spcPct val="100000"/>
              </a:lnSpc>
              <a:spcBef>
                <a:spcPts val="0"/>
              </a:spcBef>
              <a:spcAft>
                <a:spcPts val="0"/>
              </a:spcAft>
              <a:buClr>
                <a:srgbClr val="FF5A00"/>
              </a:buClr>
              <a:buSzPts val="1800"/>
              <a:buNone/>
              <a:defRPr/>
            </a:lvl4pPr>
            <a:lvl5pPr lvl="4" algn="l">
              <a:lnSpc>
                <a:spcPct val="100000"/>
              </a:lnSpc>
              <a:spcBef>
                <a:spcPts val="0"/>
              </a:spcBef>
              <a:spcAft>
                <a:spcPts val="0"/>
              </a:spcAft>
              <a:buClr>
                <a:srgbClr val="FF5A00"/>
              </a:buClr>
              <a:buSzPts val="1800"/>
              <a:buNone/>
              <a:defRPr/>
            </a:lvl5pPr>
            <a:lvl6pPr lvl="5" algn="l">
              <a:lnSpc>
                <a:spcPct val="100000"/>
              </a:lnSpc>
              <a:spcBef>
                <a:spcPts val="0"/>
              </a:spcBef>
              <a:spcAft>
                <a:spcPts val="0"/>
              </a:spcAft>
              <a:buClr>
                <a:srgbClr val="FF5A00"/>
              </a:buClr>
              <a:buSzPts val="1800"/>
              <a:buNone/>
              <a:defRPr/>
            </a:lvl6pPr>
            <a:lvl7pPr lvl="6" algn="l">
              <a:lnSpc>
                <a:spcPct val="100000"/>
              </a:lnSpc>
              <a:spcBef>
                <a:spcPts val="0"/>
              </a:spcBef>
              <a:spcAft>
                <a:spcPts val="0"/>
              </a:spcAft>
              <a:buClr>
                <a:srgbClr val="FF5A00"/>
              </a:buClr>
              <a:buSzPts val="1800"/>
              <a:buNone/>
              <a:defRPr/>
            </a:lvl7pPr>
            <a:lvl8pPr lvl="7" algn="l">
              <a:lnSpc>
                <a:spcPct val="100000"/>
              </a:lnSpc>
              <a:spcBef>
                <a:spcPts val="0"/>
              </a:spcBef>
              <a:spcAft>
                <a:spcPts val="0"/>
              </a:spcAft>
              <a:buClr>
                <a:srgbClr val="FF5A00"/>
              </a:buClr>
              <a:buSzPts val="1800"/>
              <a:buNone/>
              <a:defRPr/>
            </a:lvl8pPr>
            <a:lvl9pPr lvl="8" algn="l">
              <a:lnSpc>
                <a:spcPct val="100000"/>
              </a:lnSpc>
              <a:spcBef>
                <a:spcPts val="0"/>
              </a:spcBef>
              <a:spcAft>
                <a:spcPts val="0"/>
              </a:spcAft>
              <a:buClr>
                <a:srgbClr val="FF5A00"/>
              </a:buClr>
              <a:buSzPts val="1800"/>
              <a:buNone/>
              <a:defRPr/>
            </a:lvl9pPr>
          </a:lstStyle>
          <a:p/>
        </p:txBody>
      </p:sp>
      <p:sp>
        <p:nvSpPr>
          <p:cNvPr id="33" name="Google Shape;33;p7"/>
          <p:cNvSpPr/>
          <p:nvPr>
            <p:ph idx="2" type="pic"/>
          </p:nvPr>
        </p:nvSpPr>
        <p:spPr>
          <a:xfrm>
            <a:off x="914400" y="1892800"/>
            <a:ext cx="14429100" cy="6270600"/>
          </a:xfrm>
          <a:prstGeom prst="rect">
            <a:avLst/>
          </a:prstGeom>
          <a:noFill/>
          <a:ln>
            <a:noFill/>
          </a:ln>
        </p:spPr>
        <p:txBody>
          <a:bodyPr anchorCtr="0" anchor="t" bIns="36000" lIns="36000" spcFirstLastPara="1" rIns="36000" wrap="square" tIns="36000">
            <a:noAutofit/>
          </a:bodyPr>
          <a:lstStyle>
            <a:lvl1pPr lvl="0" marR="0" rtl="0" algn="l">
              <a:lnSpc>
                <a:spcPct val="150000"/>
              </a:lnSpc>
              <a:spcBef>
                <a:spcPts val="0"/>
              </a:spcBef>
              <a:spcAft>
                <a:spcPts val="0"/>
              </a:spcAft>
              <a:buClr>
                <a:srgbClr val="FF7100"/>
              </a:buClr>
              <a:buSzPts val="2352"/>
              <a:buFont typeface="Open Sans Light"/>
              <a:buNone/>
              <a:defRPr b="0" i="0" sz="1600" u="none" cap="none" strike="noStrike">
                <a:solidFill>
                  <a:schemeClr val="dk2"/>
                </a:solidFill>
                <a:latin typeface="Open Sans Light"/>
                <a:ea typeface="Open Sans Light"/>
                <a:cs typeface="Open Sans Light"/>
                <a:sym typeface="Open Sans Light"/>
              </a:defRPr>
            </a:lvl1pPr>
            <a:lvl2pPr lvl="1"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2pPr>
            <a:lvl3pPr lvl="2" marR="0" rtl="0" algn="l">
              <a:lnSpc>
                <a:spcPct val="150000"/>
              </a:lnSpc>
              <a:spcBef>
                <a:spcPts val="601"/>
              </a:spcBef>
              <a:spcAft>
                <a:spcPts val="0"/>
              </a:spcAft>
              <a:buClr>
                <a:srgbClr val="FF7100"/>
              </a:buClr>
              <a:buSzPts val="2352"/>
              <a:buFont typeface="Arial"/>
              <a:buChar char="‒"/>
              <a:defRPr b="0" i="0" sz="1600" u="none" cap="none" strike="noStrike">
                <a:solidFill>
                  <a:schemeClr val="dk2"/>
                </a:solidFill>
                <a:latin typeface="Open Sans Light"/>
                <a:ea typeface="Open Sans Light"/>
                <a:cs typeface="Open Sans Light"/>
                <a:sym typeface="Open Sans Light"/>
              </a:defRPr>
            </a:lvl3pPr>
            <a:lvl4pPr lvl="3"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4pPr>
            <a:lvl5pPr lvl="4"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5pPr>
            <a:lvl6pPr lvl="5"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6pPr>
            <a:lvl7pPr lvl="6"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7pPr>
            <a:lvl8pPr lvl="7"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8pPr>
            <a:lvl9pPr lvl="8"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9pPr>
          </a:lstStyle>
          <a:p/>
        </p:txBody>
      </p:sp>
      <p:sp>
        <p:nvSpPr>
          <p:cNvPr id="34" name="Google Shape;34;p7"/>
          <p:cNvSpPr txBox="1"/>
          <p:nvPr>
            <p:ph idx="12" type="sldNum"/>
          </p:nvPr>
        </p:nvSpPr>
        <p:spPr>
          <a:xfrm>
            <a:off x="15514806" y="139700"/>
            <a:ext cx="458932" cy="3175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dk2"/>
              </a:buClr>
              <a:buSzPts val="1400"/>
              <a:buFont typeface="Open Sans Light"/>
              <a:buNone/>
              <a:defRPr b="1" i="0" sz="1400" u="none" cap="none" strike="noStrike">
                <a:solidFill>
                  <a:schemeClr val="dk2"/>
                </a:solidFill>
                <a:latin typeface="Open Sans Light"/>
                <a:ea typeface="Open Sans Light"/>
                <a:cs typeface="Open Sans Light"/>
                <a:sym typeface="Open Sans Light"/>
              </a:defRPr>
            </a:lvl1pPr>
            <a:lvl2pPr indent="0" lvl="1" marL="0" marR="0" rtl="0" algn="r">
              <a:lnSpc>
                <a:spcPct val="100000"/>
              </a:lnSpc>
              <a:spcBef>
                <a:spcPts val="0"/>
              </a:spcBef>
              <a:spcAft>
                <a:spcPts val="0"/>
              </a:spcAft>
              <a:buClr>
                <a:schemeClr val="dk2"/>
              </a:buClr>
              <a:buSzPts val="1400"/>
              <a:buFont typeface="Open Sans Light"/>
              <a:buNone/>
              <a:defRPr b="1" i="0" sz="1400" u="none" cap="none" strike="noStrike">
                <a:solidFill>
                  <a:schemeClr val="dk2"/>
                </a:solidFill>
                <a:latin typeface="Open Sans Light"/>
                <a:ea typeface="Open Sans Light"/>
                <a:cs typeface="Open Sans Light"/>
                <a:sym typeface="Open Sans Light"/>
              </a:defRPr>
            </a:lvl2pPr>
            <a:lvl3pPr indent="0" lvl="2" marL="0" marR="0" rtl="0" algn="r">
              <a:lnSpc>
                <a:spcPct val="100000"/>
              </a:lnSpc>
              <a:spcBef>
                <a:spcPts val="0"/>
              </a:spcBef>
              <a:spcAft>
                <a:spcPts val="0"/>
              </a:spcAft>
              <a:buClr>
                <a:schemeClr val="dk2"/>
              </a:buClr>
              <a:buSzPts val="1400"/>
              <a:buFont typeface="Open Sans Light"/>
              <a:buNone/>
              <a:defRPr b="1" i="0" sz="1400" u="none" cap="none" strike="noStrike">
                <a:solidFill>
                  <a:schemeClr val="dk2"/>
                </a:solidFill>
                <a:latin typeface="Open Sans Light"/>
                <a:ea typeface="Open Sans Light"/>
                <a:cs typeface="Open Sans Light"/>
                <a:sym typeface="Open Sans Light"/>
              </a:defRPr>
            </a:lvl3pPr>
            <a:lvl4pPr indent="0" lvl="3" marL="0" marR="0" rtl="0" algn="r">
              <a:lnSpc>
                <a:spcPct val="100000"/>
              </a:lnSpc>
              <a:spcBef>
                <a:spcPts val="0"/>
              </a:spcBef>
              <a:spcAft>
                <a:spcPts val="0"/>
              </a:spcAft>
              <a:buClr>
                <a:schemeClr val="dk2"/>
              </a:buClr>
              <a:buSzPts val="1400"/>
              <a:buFont typeface="Open Sans Light"/>
              <a:buNone/>
              <a:defRPr b="1" i="0" sz="1400" u="none" cap="none" strike="noStrike">
                <a:solidFill>
                  <a:schemeClr val="dk2"/>
                </a:solidFill>
                <a:latin typeface="Open Sans Light"/>
                <a:ea typeface="Open Sans Light"/>
                <a:cs typeface="Open Sans Light"/>
                <a:sym typeface="Open Sans Light"/>
              </a:defRPr>
            </a:lvl4pPr>
            <a:lvl5pPr indent="0" lvl="4" marL="0" marR="0" rtl="0" algn="r">
              <a:lnSpc>
                <a:spcPct val="100000"/>
              </a:lnSpc>
              <a:spcBef>
                <a:spcPts val="0"/>
              </a:spcBef>
              <a:spcAft>
                <a:spcPts val="0"/>
              </a:spcAft>
              <a:buClr>
                <a:schemeClr val="dk2"/>
              </a:buClr>
              <a:buSzPts val="1400"/>
              <a:buFont typeface="Open Sans Light"/>
              <a:buNone/>
              <a:defRPr b="1" i="0" sz="1400" u="none" cap="none" strike="noStrike">
                <a:solidFill>
                  <a:schemeClr val="dk2"/>
                </a:solidFill>
                <a:latin typeface="Open Sans Light"/>
                <a:ea typeface="Open Sans Light"/>
                <a:cs typeface="Open Sans Light"/>
                <a:sym typeface="Open Sans Light"/>
              </a:defRPr>
            </a:lvl5pPr>
            <a:lvl6pPr indent="0" lvl="5" marL="0" marR="0" rtl="0" algn="r">
              <a:lnSpc>
                <a:spcPct val="100000"/>
              </a:lnSpc>
              <a:spcBef>
                <a:spcPts val="0"/>
              </a:spcBef>
              <a:spcAft>
                <a:spcPts val="0"/>
              </a:spcAft>
              <a:buClr>
                <a:schemeClr val="dk2"/>
              </a:buClr>
              <a:buSzPts val="1400"/>
              <a:buFont typeface="Open Sans Light"/>
              <a:buNone/>
              <a:defRPr b="1" i="0" sz="1400" u="none" cap="none" strike="noStrike">
                <a:solidFill>
                  <a:schemeClr val="dk2"/>
                </a:solidFill>
                <a:latin typeface="Open Sans Light"/>
                <a:ea typeface="Open Sans Light"/>
                <a:cs typeface="Open Sans Light"/>
                <a:sym typeface="Open Sans Light"/>
              </a:defRPr>
            </a:lvl6pPr>
            <a:lvl7pPr indent="0" lvl="6" marL="0" marR="0" rtl="0" algn="r">
              <a:lnSpc>
                <a:spcPct val="100000"/>
              </a:lnSpc>
              <a:spcBef>
                <a:spcPts val="0"/>
              </a:spcBef>
              <a:spcAft>
                <a:spcPts val="0"/>
              </a:spcAft>
              <a:buClr>
                <a:schemeClr val="dk2"/>
              </a:buClr>
              <a:buSzPts val="1400"/>
              <a:buFont typeface="Open Sans Light"/>
              <a:buNone/>
              <a:defRPr b="1" i="0" sz="1400" u="none" cap="none" strike="noStrike">
                <a:solidFill>
                  <a:schemeClr val="dk2"/>
                </a:solidFill>
                <a:latin typeface="Open Sans Light"/>
                <a:ea typeface="Open Sans Light"/>
                <a:cs typeface="Open Sans Light"/>
                <a:sym typeface="Open Sans Light"/>
              </a:defRPr>
            </a:lvl7pPr>
            <a:lvl8pPr indent="0" lvl="7" marL="0" marR="0" rtl="0" algn="r">
              <a:lnSpc>
                <a:spcPct val="100000"/>
              </a:lnSpc>
              <a:spcBef>
                <a:spcPts val="0"/>
              </a:spcBef>
              <a:spcAft>
                <a:spcPts val="0"/>
              </a:spcAft>
              <a:buClr>
                <a:schemeClr val="dk2"/>
              </a:buClr>
              <a:buSzPts val="1400"/>
              <a:buFont typeface="Open Sans Light"/>
              <a:buNone/>
              <a:defRPr b="1" i="0" sz="1400" u="none" cap="none" strike="noStrike">
                <a:solidFill>
                  <a:schemeClr val="dk2"/>
                </a:solidFill>
                <a:latin typeface="Open Sans Light"/>
                <a:ea typeface="Open Sans Light"/>
                <a:cs typeface="Open Sans Light"/>
                <a:sym typeface="Open Sans Light"/>
              </a:defRPr>
            </a:lvl8pPr>
            <a:lvl9pPr indent="0" lvl="8" marL="0" marR="0" rtl="0" algn="r">
              <a:lnSpc>
                <a:spcPct val="100000"/>
              </a:lnSpc>
              <a:spcBef>
                <a:spcPts val="0"/>
              </a:spcBef>
              <a:spcAft>
                <a:spcPts val="0"/>
              </a:spcAft>
              <a:buClr>
                <a:schemeClr val="dk2"/>
              </a:buClr>
              <a:buSzPts val="1400"/>
              <a:buFont typeface="Open Sans Light"/>
              <a:buNone/>
              <a:defRPr b="1" i="0" sz="1400" u="none" cap="none" strike="noStrike">
                <a:solidFill>
                  <a:schemeClr val="dk2"/>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sty slajd z tytułem">
  <p:cSld name="pusty slajd z tytułem">
    <p:spTree>
      <p:nvGrpSpPr>
        <p:cNvPr id="35" name="Shape 35"/>
        <p:cNvGrpSpPr/>
        <p:nvPr/>
      </p:nvGrpSpPr>
      <p:grpSpPr>
        <a:xfrm>
          <a:off x="0" y="0"/>
          <a:ext cx="0" cy="0"/>
          <a:chOff x="0" y="0"/>
          <a:chExt cx="0" cy="0"/>
        </a:xfrm>
      </p:grpSpPr>
      <p:pic>
        <p:nvPicPr>
          <p:cNvPr id="36" name="Google Shape;36;p8"/>
          <p:cNvPicPr preferRelativeResize="0"/>
          <p:nvPr/>
        </p:nvPicPr>
        <p:blipFill rotWithShape="1">
          <a:blip r:embed="rId2">
            <a:alphaModFix/>
          </a:blip>
          <a:srcRect b="0" l="0" r="0" t="0"/>
          <a:stretch/>
        </p:blipFill>
        <p:spPr>
          <a:xfrm>
            <a:off x="15156453" y="8775733"/>
            <a:ext cx="860094" cy="287998"/>
          </a:xfrm>
          <a:prstGeom prst="rect">
            <a:avLst/>
          </a:prstGeom>
          <a:noFill/>
          <a:ln>
            <a:noFill/>
          </a:ln>
        </p:spPr>
      </p:pic>
      <p:sp>
        <p:nvSpPr>
          <p:cNvPr id="37" name="Google Shape;37;p8"/>
          <p:cNvSpPr txBox="1"/>
          <p:nvPr>
            <p:ph idx="12" type="sldNum"/>
          </p:nvPr>
        </p:nvSpPr>
        <p:spPr>
          <a:xfrm>
            <a:off x="15514806" y="139700"/>
            <a:ext cx="458932" cy="3175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1pPr>
            <a:lvl2pPr indent="0" lvl="1"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2pPr>
            <a:lvl3pPr indent="0" lvl="2"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3pPr>
            <a:lvl4pPr indent="0" lvl="3"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4pPr>
            <a:lvl5pPr indent="0" lvl="4"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5pPr>
            <a:lvl6pPr indent="0" lvl="5"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6pPr>
            <a:lvl7pPr indent="0" lvl="6"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7pPr>
            <a:lvl8pPr indent="0" lvl="7"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8pPr>
            <a:lvl9pPr indent="0" lvl="8"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US"/>
              <a:t>‹#›</a:t>
            </a:fld>
            <a:endParaRPr/>
          </a:p>
        </p:txBody>
      </p:sp>
      <p:sp>
        <p:nvSpPr>
          <p:cNvPr id="38" name="Google Shape;38;p8"/>
          <p:cNvSpPr txBox="1"/>
          <p:nvPr>
            <p:ph idx="1" type="body"/>
          </p:nvPr>
        </p:nvSpPr>
        <p:spPr>
          <a:xfrm>
            <a:off x="10931856" y="139700"/>
            <a:ext cx="4573407" cy="317500"/>
          </a:xfrm>
          <a:prstGeom prst="rect">
            <a:avLst/>
          </a:prstGeom>
          <a:noFill/>
          <a:ln>
            <a:noFill/>
          </a:ln>
        </p:spPr>
        <p:txBody>
          <a:bodyPr anchorCtr="0" anchor="ctr" bIns="36000" lIns="36000" spcFirstLastPara="1" rIns="36000" wrap="square" tIns="36000">
            <a:noAutofit/>
          </a:bodyPr>
          <a:lstStyle>
            <a:lvl1pPr indent="-228600" lvl="0" marL="457200" algn="r">
              <a:lnSpc>
                <a:spcPct val="100000"/>
              </a:lnSpc>
              <a:spcBef>
                <a:spcPts val="0"/>
              </a:spcBef>
              <a:spcAft>
                <a:spcPts val="0"/>
              </a:spcAft>
              <a:buSzPts val="2058"/>
              <a:buFont typeface="Open Sans Light"/>
              <a:buNone/>
              <a:defRPr b="1" sz="1400">
                <a:solidFill>
                  <a:schemeClr val="dk2"/>
                </a:solidFill>
                <a:latin typeface="Open Sans Light"/>
                <a:ea typeface="Open Sans Light"/>
                <a:cs typeface="Open Sans Light"/>
                <a:sym typeface="Open Sans Light"/>
              </a:defRPr>
            </a:lvl1pPr>
            <a:lvl2pPr indent="-396621" lvl="1" marL="914400" algn="l">
              <a:lnSpc>
                <a:spcPct val="150000"/>
              </a:lnSpc>
              <a:spcBef>
                <a:spcPts val="601"/>
              </a:spcBef>
              <a:spcAft>
                <a:spcPts val="0"/>
              </a:spcAft>
              <a:buSzPts val="2646"/>
              <a:buChar char="•"/>
              <a:defRPr/>
            </a:lvl2pPr>
            <a:lvl3pPr indent="-396620" lvl="2" marL="1371600" algn="l">
              <a:lnSpc>
                <a:spcPct val="150000"/>
              </a:lnSpc>
              <a:spcBef>
                <a:spcPts val="601"/>
              </a:spcBef>
              <a:spcAft>
                <a:spcPts val="0"/>
              </a:spcAft>
              <a:buSzPts val="2646"/>
              <a:buChar char="‒"/>
              <a:defRPr/>
            </a:lvl3pPr>
            <a:lvl4pPr indent="-396620" lvl="3" marL="1828800" algn="l">
              <a:lnSpc>
                <a:spcPct val="150000"/>
              </a:lnSpc>
              <a:spcBef>
                <a:spcPts val="601"/>
              </a:spcBef>
              <a:spcAft>
                <a:spcPts val="0"/>
              </a:spcAft>
              <a:buSzPts val="2646"/>
              <a:buChar char="•"/>
              <a:defRPr/>
            </a:lvl4pPr>
            <a:lvl5pPr indent="-396620" lvl="4" marL="2286000" algn="l">
              <a:lnSpc>
                <a:spcPct val="150000"/>
              </a:lnSpc>
              <a:spcBef>
                <a:spcPts val="601"/>
              </a:spcBef>
              <a:spcAft>
                <a:spcPts val="0"/>
              </a:spcAft>
              <a:buSzPts val="2646"/>
              <a:buChar char="•"/>
              <a:defRPr/>
            </a:lvl5pPr>
            <a:lvl6pPr indent="-396620" lvl="5" marL="2743200" algn="l">
              <a:lnSpc>
                <a:spcPct val="121000"/>
              </a:lnSpc>
              <a:spcBef>
                <a:spcPts val="1200"/>
              </a:spcBef>
              <a:spcAft>
                <a:spcPts val="0"/>
              </a:spcAft>
              <a:buSzPts val="2646"/>
              <a:buChar char="•"/>
              <a:defRPr/>
            </a:lvl6pPr>
            <a:lvl7pPr indent="-396620" lvl="6" marL="3200400" algn="l">
              <a:lnSpc>
                <a:spcPct val="121000"/>
              </a:lnSpc>
              <a:spcBef>
                <a:spcPts val="1200"/>
              </a:spcBef>
              <a:spcAft>
                <a:spcPts val="0"/>
              </a:spcAft>
              <a:buSzPts val="2646"/>
              <a:buChar char="•"/>
              <a:defRPr/>
            </a:lvl7pPr>
            <a:lvl8pPr indent="-396621" lvl="7" marL="3657600" algn="l">
              <a:lnSpc>
                <a:spcPct val="121000"/>
              </a:lnSpc>
              <a:spcBef>
                <a:spcPts val="1200"/>
              </a:spcBef>
              <a:spcAft>
                <a:spcPts val="0"/>
              </a:spcAft>
              <a:buSzPts val="2646"/>
              <a:buChar char="•"/>
              <a:defRPr/>
            </a:lvl8pPr>
            <a:lvl9pPr indent="-396621" lvl="8" marL="4114800" algn="l">
              <a:lnSpc>
                <a:spcPct val="121000"/>
              </a:lnSpc>
              <a:spcBef>
                <a:spcPts val="1200"/>
              </a:spcBef>
              <a:spcAft>
                <a:spcPts val="0"/>
              </a:spcAft>
              <a:buSzPts val="2646"/>
              <a:buChar char="•"/>
              <a:defRPr/>
            </a:lvl9pPr>
          </a:lstStyle>
          <a:p/>
        </p:txBody>
      </p:sp>
      <p:sp>
        <p:nvSpPr>
          <p:cNvPr id="39" name="Google Shape;39;p8"/>
          <p:cNvSpPr txBox="1"/>
          <p:nvPr>
            <p:ph type="title"/>
          </p:nvPr>
        </p:nvSpPr>
        <p:spPr>
          <a:xfrm>
            <a:off x="914400" y="685800"/>
            <a:ext cx="14429100" cy="557700"/>
          </a:xfrm>
          <a:prstGeom prst="rect">
            <a:avLst/>
          </a:prstGeom>
          <a:noFill/>
          <a:ln>
            <a:noFill/>
          </a:ln>
        </p:spPr>
        <p:txBody>
          <a:bodyPr anchorCtr="0" anchor="ctr" bIns="36000" lIns="36000" spcFirstLastPara="1" rIns="36000" wrap="square" tIns="36000">
            <a:noAutofit/>
          </a:bodyPr>
          <a:lstStyle>
            <a:lvl1pPr lvl="0" algn="l">
              <a:lnSpc>
                <a:spcPct val="100000"/>
              </a:lnSpc>
              <a:spcBef>
                <a:spcPts val="0"/>
              </a:spcBef>
              <a:spcAft>
                <a:spcPts val="0"/>
              </a:spcAft>
              <a:buClr>
                <a:schemeClr val="dk2"/>
              </a:buClr>
              <a:buSzPts val="3200"/>
              <a:buFont typeface="Open Sans Light"/>
              <a:buNone/>
              <a:defRPr b="0" sz="3200">
                <a:solidFill>
                  <a:schemeClr val="dk2"/>
                </a:solidFill>
                <a:latin typeface="Open Sans Light"/>
                <a:ea typeface="Open Sans Light"/>
                <a:cs typeface="Open Sans Light"/>
                <a:sym typeface="Open Sans Light"/>
              </a:defRPr>
            </a:lvl1pPr>
            <a:lvl2pPr lvl="1" algn="l">
              <a:lnSpc>
                <a:spcPct val="100000"/>
              </a:lnSpc>
              <a:spcBef>
                <a:spcPts val="0"/>
              </a:spcBef>
              <a:spcAft>
                <a:spcPts val="0"/>
              </a:spcAft>
              <a:buClr>
                <a:srgbClr val="FF5A00"/>
              </a:buClr>
              <a:buSzPts val="1800"/>
              <a:buNone/>
              <a:defRPr/>
            </a:lvl2pPr>
            <a:lvl3pPr lvl="2" algn="l">
              <a:lnSpc>
                <a:spcPct val="100000"/>
              </a:lnSpc>
              <a:spcBef>
                <a:spcPts val="0"/>
              </a:spcBef>
              <a:spcAft>
                <a:spcPts val="0"/>
              </a:spcAft>
              <a:buClr>
                <a:srgbClr val="FF5A00"/>
              </a:buClr>
              <a:buSzPts val="1800"/>
              <a:buNone/>
              <a:defRPr/>
            </a:lvl3pPr>
            <a:lvl4pPr lvl="3" algn="l">
              <a:lnSpc>
                <a:spcPct val="100000"/>
              </a:lnSpc>
              <a:spcBef>
                <a:spcPts val="0"/>
              </a:spcBef>
              <a:spcAft>
                <a:spcPts val="0"/>
              </a:spcAft>
              <a:buClr>
                <a:srgbClr val="FF5A00"/>
              </a:buClr>
              <a:buSzPts val="1800"/>
              <a:buNone/>
              <a:defRPr/>
            </a:lvl4pPr>
            <a:lvl5pPr lvl="4" algn="l">
              <a:lnSpc>
                <a:spcPct val="100000"/>
              </a:lnSpc>
              <a:spcBef>
                <a:spcPts val="0"/>
              </a:spcBef>
              <a:spcAft>
                <a:spcPts val="0"/>
              </a:spcAft>
              <a:buClr>
                <a:srgbClr val="FF5A00"/>
              </a:buClr>
              <a:buSzPts val="1800"/>
              <a:buNone/>
              <a:defRPr/>
            </a:lvl5pPr>
            <a:lvl6pPr lvl="5" algn="l">
              <a:lnSpc>
                <a:spcPct val="100000"/>
              </a:lnSpc>
              <a:spcBef>
                <a:spcPts val="0"/>
              </a:spcBef>
              <a:spcAft>
                <a:spcPts val="0"/>
              </a:spcAft>
              <a:buClr>
                <a:srgbClr val="FF5A00"/>
              </a:buClr>
              <a:buSzPts val="1800"/>
              <a:buNone/>
              <a:defRPr/>
            </a:lvl6pPr>
            <a:lvl7pPr lvl="6" algn="l">
              <a:lnSpc>
                <a:spcPct val="100000"/>
              </a:lnSpc>
              <a:spcBef>
                <a:spcPts val="0"/>
              </a:spcBef>
              <a:spcAft>
                <a:spcPts val="0"/>
              </a:spcAft>
              <a:buClr>
                <a:srgbClr val="FF5A00"/>
              </a:buClr>
              <a:buSzPts val="1800"/>
              <a:buNone/>
              <a:defRPr/>
            </a:lvl7pPr>
            <a:lvl8pPr lvl="7" algn="l">
              <a:lnSpc>
                <a:spcPct val="100000"/>
              </a:lnSpc>
              <a:spcBef>
                <a:spcPts val="0"/>
              </a:spcBef>
              <a:spcAft>
                <a:spcPts val="0"/>
              </a:spcAft>
              <a:buClr>
                <a:srgbClr val="FF5A00"/>
              </a:buClr>
              <a:buSzPts val="1800"/>
              <a:buNone/>
              <a:defRPr/>
            </a:lvl8pPr>
            <a:lvl9pPr lvl="8" algn="l">
              <a:lnSpc>
                <a:spcPct val="100000"/>
              </a:lnSpc>
              <a:spcBef>
                <a:spcPts val="0"/>
              </a:spcBef>
              <a:spcAft>
                <a:spcPts val="0"/>
              </a:spcAft>
              <a:buClr>
                <a:srgbClr val="FF5A00"/>
              </a:buClr>
              <a:buSzPts val="18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is treści">
  <p:cSld name="Spis treści">
    <p:spTree>
      <p:nvGrpSpPr>
        <p:cNvPr id="40" name="Shape 40"/>
        <p:cNvGrpSpPr/>
        <p:nvPr/>
      </p:nvGrpSpPr>
      <p:grpSpPr>
        <a:xfrm>
          <a:off x="0" y="0"/>
          <a:ext cx="0" cy="0"/>
          <a:chOff x="0" y="0"/>
          <a:chExt cx="0" cy="0"/>
        </a:xfrm>
      </p:grpSpPr>
      <p:sp>
        <p:nvSpPr>
          <p:cNvPr id="41" name="Google Shape;41;p9"/>
          <p:cNvSpPr txBox="1"/>
          <p:nvPr>
            <p:ph idx="12" type="sldNum"/>
          </p:nvPr>
        </p:nvSpPr>
        <p:spPr>
          <a:xfrm>
            <a:off x="15514806" y="139700"/>
            <a:ext cx="458932" cy="3175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1pPr>
            <a:lvl2pPr indent="0" lvl="1"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2pPr>
            <a:lvl3pPr indent="0" lvl="2"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3pPr>
            <a:lvl4pPr indent="0" lvl="3"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4pPr>
            <a:lvl5pPr indent="0" lvl="4"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5pPr>
            <a:lvl6pPr indent="0" lvl="5"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6pPr>
            <a:lvl7pPr indent="0" lvl="6"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7pPr>
            <a:lvl8pPr indent="0" lvl="7"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8pPr>
            <a:lvl9pPr indent="0" lvl="8"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US"/>
              <a:t>‹#›</a:t>
            </a:fld>
            <a:endParaRPr/>
          </a:p>
        </p:txBody>
      </p:sp>
      <p:sp>
        <p:nvSpPr>
          <p:cNvPr id="42" name="Google Shape;42;p9"/>
          <p:cNvSpPr txBox="1"/>
          <p:nvPr>
            <p:ph type="title"/>
          </p:nvPr>
        </p:nvSpPr>
        <p:spPr>
          <a:xfrm>
            <a:off x="914400" y="685800"/>
            <a:ext cx="14429100" cy="557700"/>
          </a:xfrm>
          <a:prstGeom prst="rect">
            <a:avLst/>
          </a:prstGeom>
          <a:noFill/>
          <a:ln>
            <a:noFill/>
          </a:ln>
        </p:spPr>
        <p:txBody>
          <a:bodyPr anchorCtr="0" anchor="t" bIns="36000" lIns="36000" spcFirstLastPara="1" rIns="36000" wrap="square" tIns="36000">
            <a:noAutofit/>
          </a:bodyPr>
          <a:lstStyle>
            <a:lvl1pPr lvl="0" algn="l">
              <a:lnSpc>
                <a:spcPct val="100000"/>
              </a:lnSpc>
              <a:spcBef>
                <a:spcPts val="0"/>
              </a:spcBef>
              <a:spcAft>
                <a:spcPts val="0"/>
              </a:spcAft>
              <a:buClr>
                <a:schemeClr val="dk2"/>
              </a:buClr>
              <a:buSzPts val="3200"/>
              <a:buFont typeface="Open Sans Light"/>
              <a:buNone/>
              <a:defRPr b="0" sz="3200">
                <a:solidFill>
                  <a:schemeClr val="dk2"/>
                </a:solidFill>
                <a:latin typeface="Open Sans Light"/>
                <a:ea typeface="Open Sans Light"/>
                <a:cs typeface="Open Sans Light"/>
                <a:sym typeface="Open Sans Light"/>
              </a:defRPr>
            </a:lvl1pPr>
            <a:lvl2pPr lvl="1" algn="l">
              <a:lnSpc>
                <a:spcPct val="100000"/>
              </a:lnSpc>
              <a:spcBef>
                <a:spcPts val="0"/>
              </a:spcBef>
              <a:spcAft>
                <a:spcPts val="0"/>
              </a:spcAft>
              <a:buClr>
                <a:srgbClr val="FF5A00"/>
              </a:buClr>
              <a:buSzPts val="1800"/>
              <a:buNone/>
              <a:defRPr/>
            </a:lvl2pPr>
            <a:lvl3pPr lvl="2" algn="l">
              <a:lnSpc>
                <a:spcPct val="100000"/>
              </a:lnSpc>
              <a:spcBef>
                <a:spcPts val="0"/>
              </a:spcBef>
              <a:spcAft>
                <a:spcPts val="0"/>
              </a:spcAft>
              <a:buClr>
                <a:srgbClr val="FF5A00"/>
              </a:buClr>
              <a:buSzPts val="1800"/>
              <a:buNone/>
              <a:defRPr/>
            </a:lvl3pPr>
            <a:lvl4pPr lvl="3" algn="l">
              <a:lnSpc>
                <a:spcPct val="100000"/>
              </a:lnSpc>
              <a:spcBef>
                <a:spcPts val="0"/>
              </a:spcBef>
              <a:spcAft>
                <a:spcPts val="0"/>
              </a:spcAft>
              <a:buClr>
                <a:srgbClr val="FF5A00"/>
              </a:buClr>
              <a:buSzPts val="1800"/>
              <a:buNone/>
              <a:defRPr/>
            </a:lvl4pPr>
            <a:lvl5pPr lvl="4" algn="l">
              <a:lnSpc>
                <a:spcPct val="100000"/>
              </a:lnSpc>
              <a:spcBef>
                <a:spcPts val="0"/>
              </a:spcBef>
              <a:spcAft>
                <a:spcPts val="0"/>
              </a:spcAft>
              <a:buClr>
                <a:srgbClr val="FF5A00"/>
              </a:buClr>
              <a:buSzPts val="1800"/>
              <a:buNone/>
              <a:defRPr/>
            </a:lvl5pPr>
            <a:lvl6pPr lvl="5" algn="l">
              <a:lnSpc>
                <a:spcPct val="100000"/>
              </a:lnSpc>
              <a:spcBef>
                <a:spcPts val="0"/>
              </a:spcBef>
              <a:spcAft>
                <a:spcPts val="0"/>
              </a:spcAft>
              <a:buClr>
                <a:srgbClr val="FF5A00"/>
              </a:buClr>
              <a:buSzPts val="1800"/>
              <a:buNone/>
              <a:defRPr/>
            </a:lvl6pPr>
            <a:lvl7pPr lvl="6" algn="l">
              <a:lnSpc>
                <a:spcPct val="100000"/>
              </a:lnSpc>
              <a:spcBef>
                <a:spcPts val="0"/>
              </a:spcBef>
              <a:spcAft>
                <a:spcPts val="0"/>
              </a:spcAft>
              <a:buClr>
                <a:srgbClr val="FF5A00"/>
              </a:buClr>
              <a:buSzPts val="1800"/>
              <a:buNone/>
              <a:defRPr/>
            </a:lvl7pPr>
            <a:lvl8pPr lvl="7" algn="l">
              <a:lnSpc>
                <a:spcPct val="100000"/>
              </a:lnSpc>
              <a:spcBef>
                <a:spcPts val="0"/>
              </a:spcBef>
              <a:spcAft>
                <a:spcPts val="0"/>
              </a:spcAft>
              <a:buClr>
                <a:srgbClr val="FF5A00"/>
              </a:buClr>
              <a:buSzPts val="1800"/>
              <a:buNone/>
              <a:defRPr/>
            </a:lvl8pPr>
            <a:lvl9pPr lvl="8" algn="l">
              <a:lnSpc>
                <a:spcPct val="100000"/>
              </a:lnSpc>
              <a:spcBef>
                <a:spcPts val="0"/>
              </a:spcBef>
              <a:spcAft>
                <a:spcPts val="0"/>
              </a:spcAft>
              <a:buClr>
                <a:srgbClr val="FF5A00"/>
              </a:buClr>
              <a:buSzPts val="1800"/>
              <a:buNone/>
              <a:defRPr/>
            </a:lvl9pPr>
          </a:lstStyle>
          <a:p/>
        </p:txBody>
      </p:sp>
      <p:sp>
        <p:nvSpPr>
          <p:cNvPr id="43" name="Google Shape;43;p9"/>
          <p:cNvSpPr/>
          <p:nvPr>
            <p:ph idx="2" type="tbl"/>
          </p:nvPr>
        </p:nvSpPr>
        <p:spPr>
          <a:xfrm>
            <a:off x="821972" y="1645508"/>
            <a:ext cx="14659800" cy="5401500"/>
          </a:xfrm>
          <a:prstGeom prst="rect">
            <a:avLst/>
          </a:prstGeom>
          <a:noFill/>
          <a:ln>
            <a:noFill/>
          </a:ln>
        </p:spPr>
        <p:txBody>
          <a:bodyPr anchorCtr="0" anchor="t" bIns="36575" lIns="365750" spcFirstLastPara="1" rIns="365750" wrap="square" tIns="36575">
            <a:noAutofit/>
          </a:bodyPr>
          <a:lstStyle>
            <a:lvl1pPr lv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1pPr>
            <a:lvl2pPr lvl="1"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2pPr>
            <a:lvl3pPr lvl="2"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3pPr>
            <a:lvl4pPr lvl="3"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4pPr>
            <a:lvl5pPr lvl="4"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5pPr>
            <a:lvl6pPr lvl="5"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6pPr>
            <a:lvl7pPr lvl="6"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7pPr>
            <a:lvl8pPr lvl="7"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8pPr>
            <a:lvl9pPr lvl="8"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9pPr>
          </a:lstStyle>
          <a:p/>
        </p:txBody>
      </p:sp>
      <p:sp>
        <p:nvSpPr>
          <p:cNvPr id="44" name="Google Shape;44;p9"/>
          <p:cNvSpPr txBox="1"/>
          <p:nvPr>
            <p:ph idx="1" type="body"/>
          </p:nvPr>
        </p:nvSpPr>
        <p:spPr>
          <a:xfrm>
            <a:off x="10931856" y="139700"/>
            <a:ext cx="4573407" cy="317500"/>
          </a:xfrm>
          <a:prstGeom prst="rect">
            <a:avLst/>
          </a:prstGeom>
          <a:noFill/>
          <a:ln>
            <a:noFill/>
          </a:ln>
        </p:spPr>
        <p:txBody>
          <a:bodyPr anchorCtr="0" anchor="ctr" bIns="36000" lIns="36000" spcFirstLastPara="1" rIns="36000" wrap="square" tIns="36000">
            <a:noAutofit/>
          </a:bodyPr>
          <a:lstStyle>
            <a:lvl1pPr indent="-228600" lvl="0" marL="457200" algn="r">
              <a:lnSpc>
                <a:spcPct val="100000"/>
              </a:lnSpc>
              <a:spcBef>
                <a:spcPts val="0"/>
              </a:spcBef>
              <a:spcAft>
                <a:spcPts val="0"/>
              </a:spcAft>
              <a:buSzPts val="2058"/>
              <a:buFont typeface="Open Sans Light"/>
              <a:buNone/>
              <a:defRPr b="1" sz="1400">
                <a:solidFill>
                  <a:schemeClr val="dk2"/>
                </a:solidFill>
                <a:latin typeface="Open Sans Light"/>
                <a:ea typeface="Open Sans Light"/>
                <a:cs typeface="Open Sans Light"/>
                <a:sym typeface="Open Sans Light"/>
              </a:defRPr>
            </a:lvl1pPr>
            <a:lvl2pPr indent="-396621" lvl="1" marL="914400" algn="l">
              <a:lnSpc>
                <a:spcPct val="150000"/>
              </a:lnSpc>
              <a:spcBef>
                <a:spcPts val="601"/>
              </a:spcBef>
              <a:spcAft>
                <a:spcPts val="0"/>
              </a:spcAft>
              <a:buSzPts val="2646"/>
              <a:buChar char="•"/>
              <a:defRPr/>
            </a:lvl2pPr>
            <a:lvl3pPr indent="-396620" lvl="2" marL="1371600" algn="l">
              <a:lnSpc>
                <a:spcPct val="150000"/>
              </a:lnSpc>
              <a:spcBef>
                <a:spcPts val="601"/>
              </a:spcBef>
              <a:spcAft>
                <a:spcPts val="0"/>
              </a:spcAft>
              <a:buSzPts val="2646"/>
              <a:buChar char="‒"/>
              <a:defRPr/>
            </a:lvl3pPr>
            <a:lvl4pPr indent="-396620" lvl="3" marL="1828800" algn="l">
              <a:lnSpc>
                <a:spcPct val="150000"/>
              </a:lnSpc>
              <a:spcBef>
                <a:spcPts val="601"/>
              </a:spcBef>
              <a:spcAft>
                <a:spcPts val="0"/>
              </a:spcAft>
              <a:buSzPts val="2646"/>
              <a:buChar char="•"/>
              <a:defRPr/>
            </a:lvl4pPr>
            <a:lvl5pPr indent="-396620" lvl="4" marL="2286000" algn="l">
              <a:lnSpc>
                <a:spcPct val="150000"/>
              </a:lnSpc>
              <a:spcBef>
                <a:spcPts val="601"/>
              </a:spcBef>
              <a:spcAft>
                <a:spcPts val="0"/>
              </a:spcAft>
              <a:buSzPts val="2646"/>
              <a:buChar char="•"/>
              <a:defRPr/>
            </a:lvl5pPr>
            <a:lvl6pPr indent="-396620" lvl="5" marL="2743200" algn="l">
              <a:lnSpc>
                <a:spcPct val="121000"/>
              </a:lnSpc>
              <a:spcBef>
                <a:spcPts val="1200"/>
              </a:spcBef>
              <a:spcAft>
                <a:spcPts val="0"/>
              </a:spcAft>
              <a:buSzPts val="2646"/>
              <a:buChar char="•"/>
              <a:defRPr/>
            </a:lvl6pPr>
            <a:lvl7pPr indent="-396620" lvl="6" marL="3200400" algn="l">
              <a:lnSpc>
                <a:spcPct val="121000"/>
              </a:lnSpc>
              <a:spcBef>
                <a:spcPts val="1200"/>
              </a:spcBef>
              <a:spcAft>
                <a:spcPts val="0"/>
              </a:spcAft>
              <a:buSzPts val="2646"/>
              <a:buChar char="•"/>
              <a:defRPr/>
            </a:lvl7pPr>
            <a:lvl8pPr indent="-396621" lvl="7" marL="3657600" algn="l">
              <a:lnSpc>
                <a:spcPct val="121000"/>
              </a:lnSpc>
              <a:spcBef>
                <a:spcPts val="1200"/>
              </a:spcBef>
              <a:spcAft>
                <a:spcPts val="0"/>
              </a:spcAft>
              <a:buSzPts val="2646"/>
              <a:buChar char="•"/>
              <a:defRPr/>
            </a:lvl8pPr>
            <a:lvl9pPr indent="-396621" lvl="8" marL="4114800" algn="l">
              <a:lnSpc>
                <a:spcPct val="121000"/>
              </a:lnSpc>
              <a:spcBef>
                <a:spcPts val="1200"/>
              </a:spcBef>
              <a:spcAft>
                <a:spcPts val="0"/>
              </a:spcAft>
              <a:buSzPts val="2646"/>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blok tekstu">
  <p:cSld name="1 blok tekstu">
    <p:spTree>
      <p:nvGrpSpPr>
        <p:cNvPr id="45" name="Shape 45"/>
        <p:cNvGrpSpPr/>
        <p:nvPr/>
      </p:nvGrpSpPr>
      <p:grpSpPr>
        <a:xfrm>
          <a:off x="0" y="0"/>
          <a:ext cx="0" cy="0"/>
          <a:chOff x="0" y="0"/>
          <a:chExt cx="0" cy="0"/>
        </a:xfrm>
      </p:grpSpPr>
      <p:pic>
        <p:nvPicPr>
          <p:cNvPr id="46" name="Google Shape;46;p10"/>
          <p:cNvPicPr preferRelativeResize="0"/>
          <p:nvPr/>
        </p:nvPicPr>
        <p:blipFill rotWithShape="1">
          <a:blip r:embed="rId2">
            <a:alphaModFix/>
          </a:blip>
          <a:srcRect b="0" l="0" r="0" t="0"/>
          <a:stretch/>
        </p:blipFill>
        <p:spPr>
          <a:xfrm>
            <a:off x="15156453" y="8775733"/>
            <a:ext cx="860094" cy="287998"/>
          </a:xfrm>
          <a:prstGeom prst="rect">
            <a:avLst/>
          </a:prstGeom>
          <a:noFill/>
          <a:ln>
            <a:noFill/>
          </a:ln>
        </p:spPr>
      </p:pic>
      <p:sp>
        <p:nvSpPr>
          <p:cNvPr id="47" name="Google Shape;47;p10"/>
          <p:cNvSpPr txBox="1"/>
          <p:nvPr>
            <p:ph idx="1" type="body"/>
          </p:nvPr>
        </p:nvSpPr>
        <p:spPr>
          <a:xfrm>
            <a:off x="914400" y="1894732"/>
            <a:ext cx="14429100" cy="6204600"/>
          </a:xfrm>
          <a:prstGeom prst="rect">
            <a:avLst/>
          </a:prstGeom>
          <a:noFill/>
          <a:ln>
            <a:noFill/>
          </a:ln>
        </p:spPr>
        <p:txBody>
          <a:bodyPr anchorCtr="0" anchor="t" bIns="36000" lIns="36000" spcFirstLastPara="1" rIns="36000" wrap="square" tIns="36000">
            <a:noAutofit/>
          </a:bodyPr>
          <a:lstStyle>
            <a:lvl1pPr indent="-228600" lvl="0" marL="457200" marR="0" algn="l">
              <a:lnSpc>
                <a:spcPct val="130000"/>
              </a:lnSpc>
              <a:spcBef>
                <a:spcPts val="0"/>
              </a:spcBef>
              <a:spcAft>
                <a:spcPts val="0"/>
              </a:spcAft>
              <a:buClr>
                <a:srgbClr val="FF7100"/>
              </a:buClr>
              <a:buSzPts val="2352"/>
              <a:buFont typeface="Open Sans Light"/>
              <a:buNone/>
              <a:defRPr sz="1600" u="none">
                <a:solidFill>
                  <a:schemeClr val="dk2"/>
                </a:solidFill>
                <a:latin typeface="Open Sans Light"/>
                <a:ea typeface="Open Sans Light"/>
                <a:cs typeface="Open Sans Light"/>
                <a:sym typeface="Open Sans Light"/>
              </a:defRPr>
            </a:lvl1pPr>
            <a:lvl2pPr indent="-237934" lvl="1" marL="914400" algn="l">
              <a:lnSpc>
                <a:spcPct val="150000"/>
              </a:lnSpc>
              <a:spcBef>
                <a:spcPts val="601"/>
              </a:spcBef>
              <a:spcAft>
                <a:spcPts val="0"/>
              </a:spcAft>
              <a:buSzPts val="147"/>
              <a:buFont typeface="Open Sans Light"/>
              <a:buChar char="•"/>
              <a:defRPr sz="100"/>
            </a:lvl2pPr>
            <a:lvl3pPr indent="-396620" lvl="2" marL="1371600" algn="l">
              <a:lnSpc>
                <a:spcPct val="150000"/>
              </a:lnSpc>
              <a:spcBef>
                <a:spcPts val="601"/>
              </a:spcBef>
              <a:spcAft>
                <a:spcPts val="0"/>
              </a:spcAft>
              <a:buSzPts val="2646"/>
              <a:buChar char="‒"/>
              <a:defRPr/>
            </a:lvl3pPr>
            <a:lvl4pPr indent="-396620" lvl="3" marL="1828800" algn="l">
              <a:lnSpc>
                <a:spcPct val="150000"/>
              </a:lnSpc>
              <a:spcBef>
                <a:spcPts val="601"/>
              </a:spcBef>
              <a:spcAft>
                <a:spcPts val="0"/>
              </a:spcAft>
              <a:buSzPts val="2646"/>
              <a:buChar char="•"/>
              <a:defRPr/>
            </a:lvl4pPr>
            <a:lvl5pPr indent="-396620" lvl="4" marL="2286000" algn="l">
              <a:lnSpc>
                <a:spcPct val="150000"/>
              </a:lnSpc>
              <a:spcBef>
                <a:spcPts val="601"/>
              </a:spcBef>
              <a:spcAft>
                <a:spcPts val="0"/>
              </a:spcAft>
              <a:buSzPts val="2646"/>
              <a:buChar char="•"/>
              <a:defRPr/>
            </a:lvl5pPr>
            <a:lvl6pPr indent="-396620" lvl="5" marL="2743200" algn="l">
              <a:lnSpc>
                <a:spcPct val="121000"/>
              </a:lnSpc>
              <a:spcBef>
                <a:spcPts val="1200"/>
              </a:spcBef>
              <a:spcAft>
                <a:spcPts val="0"/>
              </a:spcAft>
              <a:buSzPts val="2646"/>
              <a:buChar char="•"/>
              <a:defRPr/>
            </a:lvl6pPr>
            <a:lvl7pPr indent="-396620" lvl="6" marL="3200400" algn="l">
              <a:lnSpc>
                <a:spcPct val="121000"/>
              </a:lnSpc>
              <a:spcBef>
                <a:spcPts val="1200"/>
              </a:spcBef>
              <a:spcAft>
                <a:spcPts val="0"/>
              </a:spcAft>
              <a:buSzPts val="2646"/>
              <a:buChar char="•"/>
              <a:defRPr/>
            </a:lvl7pPr>
            <a:lvl8pPr indent="-396621" lvl="7" marL="3657600" algn="l">
              <a:lnSpc>
                <a:spcPct val="121000"/>
              </a:lnSpc>
              <a:spcBef>
                <a:spcPts val="1200"/>
              </a:spcBef>
              <a:spcAft>
                <a:spcPts val="0"/>
              </a:spcAft>
              <a:buSzPts val="2646"/>
              <a:buChar char="•"/>
              <a:defRPr/>
            </a:lvl8pPr>
            <a:lvl9pPr indent="-396621" lvl="8" marL="4114800" algn="l">
              <a:lnSpc>
                <a:spcPct val="121000"/>
              </a:lnSpc>
              <a:spcBef>
                <a:spcPts val="1200"/>
              </a:spcBef>
              <a:spcAft>
                <a:spcPts val="0"/>
              </a:spcAft>
              <a:buSzPts val="2646"/>
              <a:buChar char="•"/>
              <a:defRPr/>
            </a:lvl9pPr>
          </a:lstStyle>
          <a:p/>
        </p:txBody>
      </p:sp>
      <p:sp>
        <p:nvSpPr>
          <p:cNvPr id="48" name="Google Shape;48;p10"/>
          <p:cNvSpPr txBox="1"/>
          <p:nvPr>
            <p:ph idx="12" type="sldNum"/>
          </p:nvPr>
        </p:nvSpPr>
        <p:spPr>
          <a:xfrm>
            <a:off x="15514806" y="139700"/>
            <a:ext cx="458932" cy="3175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1pPr>
            <a:lvl2pPr indent="0" lvl="1"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2pPr>
            <a:lvl3pPr indent="0" lvl="2"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3pPr>
            <a:lvl4pPr indent="0" lvl="3"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4pPr>
            <a:lvl5pPr indent="0" lvl="4"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5pPr>
            <a:lvl6pPr indent="0" lvl="5"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6pPr>
            <a:lvl7pPr indent="0" lvl="6"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7pPr>
            <a:lvl8pPr indent="0" lvl="7"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8pPr>
            <a:lvl9pPr indent="0" lvl="8" marL="0" marR="0" rtl="0" algn="r">
              <a:lnSpc>
                <a:spcPct val="100000"/>
              </a:lnSpc>
              <a:spcBef>
                <a:spcPts val="0"/>
              </a:spcBef>
              <a:spcAft>
                <a:spcPts val="0"/>
              </a:spcAft>
              <a:buClr>
                <a:schemeClr val="lt1"/>
              </a:buClr>
              <a:buSzPts val="1400"/>
              <a:buFont typeface="Open Sans Light"/>
              <a:buNone/>
              <a:defRPr b="1" i="0" sz="1400" u="none" cap="none" strike="noStrike">
                <a:solidFill>
                  <a:schemeClr val="lt1"/>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US"/>
              <a:t>‹#›</a:t>
            </a:fld>
            <a:endParaRPr/>
          </a:p>
        </p:txBody>
      </p:sp>
      <p:sp>
        <p:nvSpPr>
          <p:cNvPr id="49" name="Google Shape;49;p10"/>
          <p:cNvSpPr txBox="1"/>
          <p:nvPr>
            <p:ph idx="2" type="body"/>
          </p:nvPr>
        </p:nvSpPr>
        <p:spPr>
          <a:xfrm>
            <a:off x="10931856" y="139700"/>
            <a:ext cx="4573407" cy="317500"/>
          </a:xfrm>
          <a:prstGeom prst="rect">
            <a:avLst/>
          </a:prstGeom>
          <a:noFill/>
          <a:ln>
            <a:noFill/>
          </a:ln>
        </p:spPr>
        <p:txBody>
          <a:bodyPr anchorCtr="0" anchor="ctr" bIns="36000" lIns="36000" spcFirstLastPara="1" rIns="36000" wrap="square" tIns="36000">
            <a:noAutofit/>
          </a:bodyPr>
          <a:lstStyle>
            <a:lvl1pPr indent="-228600" lvl="0" marL="457200" algn="r">
              <a:lnSpc>
                <a:spcPct val="100000"/>
              </a:lnSpc>
              <a:spcBef>
                <a:spcPts val="0"/>
              </a:spcBef>
              <a:spcAft>
                <a:spcPts val="0"/>
              </a:spcAft>
              <a:buSzPts val="2058"/>
              <a:buFont typeface="Open Sans Light"/>
              <a:buNone/>
              <a:defRPr b="1" sz="1400">
                <a:solidFill>
                  <a:schemeClr val="dk2"/>
                </a:solidFill>
                <a:latin typeface="Open Sans Light"/>
                <a:ea typeface="Open Sans Light"/>
                <a:cs typeface="Open Sans Light"/>
                <a:sym typeface="Open Sans Light"/>
              </a:defRPr>
            </a:lvl1pPr>
            <a:lvl2pPr indent="-396621" lvl="1" marL="914400" algn="l">
              <a:lnSpc>
                <a:spcPct val="150000"/>
              </a:lnSpc>
              <a:spcBef>
                <a:spcPts val="601"/>
              </a:spcBef>
              <a:spcAft>
                <a:spcPts val="0"/>
              </a:spcAft>
              <a:buSzPts val="2646"/>
              <a:buChar char="•"/>
              <a:defRPr/>
            </a:lvl2pPr>
            <a:lvl3pPr indent="-396620" lvl="2" marL="1371600" algn="l">
              <a:lnSpc>
                <a:spcPct val="150000"/>
              </a:lnSpc>
              <a:spcBef>
                <a:spcPts val="601"/>
              </a:spcBef>
              <a:spcAft>
                <a:spcPts val="0"/>
              </a:spcAft>
              <a:buSzPts val="2646"/>
              <a:buChar char="‒"/>
              <a:defRPr/>
            </a:lvl3pPr>
            <a:lvl4pPr indent="-396620" lvl="3" marL="1828800" algn="l">
              <a:lnSpc>
                <a:spcPct val="150000"/>
              </a:lnSpc>
              <a:spcBef>
                <a:spcPts val="601"/>
              </a:spcBef>
              <a:spcAft>
                <a:spcPts val="0"/>
              </a:spcAft>
              <a:buSzPts val="2646"/>
              <a:buChar char="•"/>
              <a:defRPr/>
            </a:lvl4pPr>
            <a:lvl5pPr indent="-396620" lvl="4" marL="2286000" algn="l">
              <a:lnSpc>
                <a:spcPct val="150000"/>
              </a:lnSpc>
              <a:spcBef>
                <a:spcPts val="601"/>
              </a:spcBef>
              <a:spcAft>
                <a:spcPts val="0"/>
              </a:spcAft>
              <a:buSzPts val="2646"/>
              <a:buChar char="•"/>
              <a:defRPr/>
            </a:lvl5pPr>
            <a:lvl6pPr indent="-396620" lvl="5" marL="2743200" algn="l">
              <a:lnSpc>
                <a:spcPct val="121000"/>
              </a:lnSpc>
              <a:spcBef>
                <a:spcPts val="1200"/>
              </a:spcBef>
              <a:spcAft>
                <a:spcPts val="0"/>
              </a:spcAft>
              <a:buSzPts val="2646"/>
              <a:buChar char="•"/>
              <a:defRPr/>
            </a:lvl6pPr>
            <a:lvl7pPr indent="-396620" lvl="6" marL="3200400" algn="l">
              <a:lnSpc>
                <a:spcPct val="121000"/>
              </a:lnSpc>
              <a:spcBef>
                <a:spcPts val="1200"/>
              </a:spcBef>
              <a:spcAft>
                <a:spcPts val="0"/>
              </a:spcAft>
              <a:buSzPts val="2646"/>
              <a:buChar char="•"/>
              <a:defRPr/>
            </a:lvl7pPr>
            <a:lvl8pPr indent="-396621" lvl="7" marL="3657600" algn="l">
              <a:lnSpc>
                <a:spcPct val="121000"/>
              </a:lnSpc>
              <a:spcBef>
                <a:spcPts val="1200"/>
              </a:spcBef>
              <a:spcAft>
                <a:spcPts val="0"/>
              </a:spcAft>
              <a:buSzPts val="2646"/>
              <a:buChar char="•"/>
              <a:defRPr/>
            </a:lvl8pPr>
            <a:lvl9pPr indent="-396621" lvl="8" marL="4114800" algn="l">
              <a:lnSpc>
                <a:spcPct val="121000"/>
              </a:lnSpc>
              <a:spcBef>
                <a:spcPts val="1200"/>
              </a:spcBef>
              <a:spcAft>
                <a:spcPts val="0"/>
              </a:spcAft>
              <a:buSzPts val="2646"/>
              <a:buChar char="•"/>
              <a:defRPr/>
            </a:lvl9pPr>
          </a:lstStyle>
          <a:p/>
        </p:txBody>
      </p:sp>
      <p:sp>
        <p:nvSpPr>
          <p:cNvPr id="50" name="Google Shape;50;p10"/>
          <p:cNvSpPr txBox="1"/>
          <p:nvPr>
            <p:ph type="title"/>
          </p:nvPr>
        </p:nvSpPr>
        <p:spPr>
          <a:xfrm>
            <a:off x="914400" y="685800"/>
            <a:ext cx="14429100" cy="557700"/>
          </a:xfrm>
          <a:prstGeom prst="rect">
            <a:avLst/>
          </a:prstGeom>
          <a:noFill/>
          <a:ln>
            <a:noFill/>
          </a:ln>
        </p:spPr>
        <p:txBody>
          <a:bodyPr anchorCtr="0" anchor="ctr" bIns="36000" lIns="36000" spcFirstLastPara="1" rIns="36000" wrap="square" tIns="36000">
            <a:noAutofit/>
          </a:bodyPr>
          <a:lstStyle>
            <a:lvl1pPr lvl="0" algn="l">
              <a:lnSpc>
                <a:spcPct val="100000"/>
              </a:lnSpc>
              <a:spcBef>
                <a:spcPts val="0"/>
              </a:spcBef>
              <a:spcAft>
                <a:spcPts val="0"/>
              </a:spcAft>
              <a:buClr>
                <a:schemeClr val="dk2"/>
              </a:buClr>
              <a:buSzPts val="3200"/>
              <a:buFont typeface="Open Sans Light"/>
              <a:buNone/>
              <a:defRPr b="0" sz="3200">
                <a:solidFill>
                  <a:schemeClr val="dk2"/>
                </a:solidFill>
                <a:latin typeface="Open Sans Light"/>
                <a:ea typeface="Open Sans Light"/>
                <a:cs typeface="Open Sans Light"/>
                <a:sym typeface="Open Sans Light"/>
              </a:defRPr>
            </a:lvl1pPr>
            <a:lvl2pPr lvl="1" algn="l">
              <a:lnSpc>
                <a:spcPct val="100000"/>
              </a:lnSpc>
              <a:spcBef>
                <a:spcPts val="0"/>
              </a:spcBef>
              <a:spcAft>
                <a:spcPts val="0"/>
              </a:spcAft>
              <a:buClr>
                <a:srgbClr val="FF5A00"/>
              </a:buClr>
              <a:buSzPts val="1800"/>
              <a:buNone/>
              <a:defRPr/>
            </a:lvl2pPr>
            <a:lvl3pPr lvl="2" algn="l">
              <a:lnSpc>
                <a:spcPct val="100000"/>
              </a:lnSpc>
              <a:spcBef>
                <a:spcPts val="0"/>
              </a:spcBef>
              <a:spcAft>
                <a:spcPts val="0"/>
              </a:spcAft>
              <a:buClr>
                <a:srgbClr val="FF5A00"/>
              </a:buClr>
              <a:buSzPts val="1800"/>
              <a:buNone/>
              <a:defRPr/>
            </a:lvl3pPr>
            <a:lvl4pPr lvl="3" algn="l">
              <a:lnSpc>
                <a:spcPct val="100000"/>
              </a:lnSpc>
              <a:spcBef>
                <a:spcPts val="0"/>
              </a:spcBef>
              <a:spcAft>
                <a:spcPts val="0"/>
              </a:spcAft>
              <a:buClr>
                <a:srgbClr val="FF5A00"/>
              </a:buClr>
              <a:buSzPts val="1800"/>
              <a:buNone/>
              <a:defRPr/>
            </a:lvl4pPr>
            <a:lvl5pPr lvl="4" algn="l">
              <a:lnSpc>
                <a:spcPct val="100000"/>
              </a:lnSpc>
              <a:spcBef>
                <a:spcPts val="0"/>
              </a:spcBef>
              <a:spcAft>
                <a:spcPts val="0"/>
              </a:spcAft>
              <a:buClr>
                <a:srgbClr val="FF5A00"/>
              </a:buClr>
              <a:buSzPts val="1800"/>
              <a:buNone/>
              <a:defRPr/>
            </a:lvl5pPr>
            <a:lvl6pPr lvl="5" algn="l">
              <a:lnSpc>
                <a:spcPct val="100000"/>
              </a:lnSpc>
              <a:spcBef>
                <a:spcPts val="0"/>
              </a:spcBef>
              <a:spcAft>
                <a:spcPts val="0"/>
              </a:spcAft>
              <a:buClr>
                <a:srgbClr val="FF5A00"/>
              </a:buClr>
              <a:buSzPts val="1800"/>
              <a:buNone/>
              <a:defRPr/>
            </a:lvl6pPr>
            <a:lvl7pPr lvl="6" algn="l">
              <a:lnSpc>
                <a:spcPct val="100000"/>
              </a:lnSpc>
              <a:spcBef>
                <a:spcPts val="0"/>
              </a:spcBef>
              <a:spcAft>
                <a:spcPts val="0"/>
              </a:spcAft>
              <a:buClr>
                <a:srgbClr val="FF5A00"/>
              </a:buClr>
              <a:buSzPts val="1800"/>
              <a:buNone/>
              <a:defRPr/>
            </a:lvl7pPr>
            <a:lvl8pPr lvl="7" algn="l">
              <a:lnSpc>
                <a:spcPct val="100000"/>
              </a:lnSpc>
              <a:spcBef>
                <a:spcPts val="0"/>
              </a:spcBef>
              <a:spcAft>
                <a:spcPts val="0"/>
              </a:spcAft>
              <a:buClr>
                <a:srgbClr val="FF5A00"/>
              </a:buClr>
              <a:buSzPts val="1800"/>
              <a:buNone/>
              <a:defRPr/>
            </a:lvl8pPr>
            <a:lvl9pPr lvl="8" algn="l">
              <a:lnSpc>
                <a:spcPct val="100000"/>
              </a:lnSpc>
              <a:spcBef>
                <a:spcPts val="0"/>
              </a:spcBef>
              <a:spcAft>
                <a:spcPts val="0"/>
              </a:spcAft>
              <a:buClr>
                <a:srgbClr val="FF5A00"/>
              </a:buClr>
              <a:buSzPts val="18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theme" Target="../theme/theme1.xml"/><Relationship Id="rId7" Type="http://schemas.openxmlformats.org/officeDocument/2006/relationships/slideLayout" Target="../slideLayouts/slideLayout6.xml"/><Relationship Id="rId8" Type="http://schemas.openxmlformats.org/officeDocument/2006/relationships/slideLayout" Target="../slideLayouts/slideLayout7.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 name="Shape 5"/>
        <p:cNvGrpSpPr/>
        <p:nvPr/>
      </p:nvGrpSpPr>
      <p:grpSpPr>
        <a:xfrm>
          <a:off x="0" y="0"/>
          <a:ext cx="0" cy="0"/>
          <a:chOff x="0" y="0"/>
          <a:chExt cx="0" cy="0"/>
        </a:xfrm>
      </p:grpSpPr>
      <p:pic>
        <p:nvPicPr>
          <p:cNvPr id="6" name="Google Shape;6;p1"/>
          <p:cNvPicPr preferRelativeResize="0"/>
          <p:nvPr/>
        </p:nvPicPr>
        <p:blipFill rotWithShape="1">
          <a:blip r:embed="rId1">
            <a:alphaModFix/>
          </a:blip>
          <a:srcRect b="0" l="0" r="0" t="0"/>
          <a:stretch/>
        </p:blipFill>
        <p:spPr>
          <a:xfrm>
            <a:off x="1588" y="1588"/>
            <a:ext cx="1588" cy="1588"/>
          </a:xfrm>
          <a:prstGeom prst="rect">
            <a:avLst/>
          </a:prstGeom>
          <a:noFill/>
          <a:ln>
            <a:noFill/>
          </a:ln>
        </p:spPr>
      </p:pic>
      <p:sp>
        <p:nvSpPr>
          <p:cNvPr id="7" name="Google Shape;7;p1"/>
          <p:cNvSpPr txBox="1"/>
          <p:nvPr>
            <p:ph idx="1" type="body"/>
          </p:nvPr>
        </p:nvSpPr>
        <p:spPr>
          <a:xfrm>
            <a:off x="828380" y="2052195"/>
            <a:ext cx="14630400" cy="6034088"/>
          </a:xfrm>
          <a:prstGeom prst="rect">
            <a:avLst/>
          </a:prstGeom>
          <a:noFill/>
          <a:ln>
            <a:noFill/>
          </a:ln>
        </p:spPr>
        <p:txBody>
          <a:bodyPr anchorCtr="0" anchor="t" bIns="36000" lIns="36000" spcFirstLastPara="1" rIns="36000" wrap="square" tIns="36000">
            <a:noAutofit/>
          </a:bodyPr>
          <a:lstStyle>
            <a:lvl1pPr indent="-228600" lvl="0" marL="457200" marR="0" rtl="0" algn="l">
              <a:lnSpc>
                <a:spcPct val="150000"/>
              </a:lnSpc>
              <a:spcBef>
                <a:spcPts val="0"/>
              </a:spcBef>
              <a:spcAft>
                <a:spcPts val="0"/>
              </a:spcAft>
              <a:buClr>
                <a:srgbClr val="FF7100"/>
              </a:buClr>
              <a:buSzPts val="2352"/>
              <a:buFont typeface="Open Sans Light"/>
              <a:buNone/>
              <a:defRPr b="0" i="0" sz="1600" u="none" cap="none" strike="noStrike">
                <a:solidFill>
                  <a:schemeClr val="dk2"/>
                </a:solidFill>
                <a:latin typeface="Open Sans Light"/>
                <a:ea typeface="Open Sans Light"/>
                <a:cs typeface="Open Sans Light"/>
                <a:sym typeface="Open Sans Light"/>
              </a:defRPr>
            </a:lvl1pPr>
            <a:lvl2pPr indent="-377952" lvl="1" marL="914400"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2pPr>
            <a:lvl3pPr indent="-377952" lvl="2" marL="1371600" marR="0" rtl="0" algn="l">
              <a:lnSpc>
                <a:spcPct val="150000"/>
              </a:lnSpc>
              <a:spcBef>
                <a:spcPts val="601"/>
              </a:spcBef>
              <a:spcAft>
                <a:spcPts val="0"/>
              </a:spcAft>
              <a:buClr>
                <a:srgbClr val="FF7100"/>
              </a:buClr>
              <a:buSzPts val="2352"/>
              <a:buFont typeface="Arial"/>
              <a:buChar char="‒"/>
              <a:defRPr b="0" i="0" sz="1600" u="none" cap="none" strike="noStrike">
                <a:solidFill>
                  <a:schemeClr val="dk2"/>
                </a:solidFill>
                <a:latin typeface="Open Sans Light"/>
                <a:ea typeface="Open Sans Light"/>
                <a:cs typeface="Open Sans Light"/>
                <a:sym typeface="Open Sans Light"/>
              </a:defRPr>
            </a:lvl3pPr>
            <a:lvl4pPr indent="-377952" lvl="3" marL="1828800"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4pPr>
            <a:lvl5pPr indent="-377951" lvl="4" marL="2286000" marR="0" rtl="0" algn="l">
              <a:lnSpc>
                <a:spcPct val="150000"/>
              </a:lnSpc>
              <a:spcBef>
                <a:spcPts val="601"/>
              </a:spcBef>
              <a:spcAft>
                <a:spcPts val="0"/>
              </a:spcAft>
              <a:buClr>
                <a:srgbClr val="FF7100"/>
              </a:buClr>
              <a:buSzPts val="2352"/>
              <a:buFont typeface="Open Sans Light"/>
              <a:buChar char="•"/>
              <a:defRPr b="0" i="0" sz="1600" u="none" cap="none" strike="noStrike">
                <a:solidFill>
                  <a:schemeClr val="dk2"/>
                </a:solidFill>
                <a:latin typeface="Open Sans Light"/>
                <a:ea typeface="Open Sans Light"/>
                <a:cs typeface="Open Sans Light"/>
                <a:sym typeface="Open Sans Light"/>
              </a:defRPr>
            </a:lvl5pPr>
            <a:lvl6pPr indent="-461962" lvl="5" marL="2743200"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6pPr>
            <a:lvl7pPr indent="-461962" lvl="6" marL="3200400"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7pPr>
            <a:lvl8pPr indent="-461962" lvl="7" marL="3657600"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8pPr>
            <a:lvl9pPr indent="-461962" lvl="8" marL="4114800" marR="0" rtl="0" algn="l">
              <a:lnSpc>
                <a:spcPct val="121000"/>
              </a:lnSpc>
              <a:spcBef>
                <a:spcPts val="1200"/>
              </a:spcBef>
              <a:spcAft>
                <a:spcPts val="0"/>
              </a:spcAft>
              <a:buClr>
                <a:srgbClr val="FF7100"/>
              </a:buClr>
              <a:buSzPts val="3675"/>
              <a:buFont typeface="Open Sans"/>
              <a:buChar char="•"/>
              <a:defRPr b="0" i="0" sz="2500" u="none" cap="none" strike="noStrike">
                <a:solidFill>
                  <a:srgbClr val="7A7A7A"/>
                </a:solidFill>
                <a:latin typeface="Open Sans"/>
                <a:ea typeface="Open Sans"/>
                <a:cs typeface="Open Sans"/>
                <a:sym typeface="Open Sans"/>
              </a:defRPr>
            </a:lvl9pPr>
          </a:lstStyle>
          <a:p/>
        </p:txBody>
      </p:sp>
      <p:sp>
        <p:nvSpPr>
          <p:cNvPr id="8" name="Google Shape;8;p1"/>
          <p:cNvSpPr txBox="1"/>
          <p:nvPr>
            <p:ph type="title"/>
          </p:nvPr>
        </p:nvSpPr>
        <p:spPr>
          <a:xfrm>
            <a:off x="817562" y="719137"/>
            <a:ext cx="14685900" cy="6798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dk2"/>
              </a:buClr>
              <a:buSzPts val="4300"/>
              <a:buFont typeface="Open Sans Light"/>
              <a:buNone/>
              <a:defRPr b="0" i="0" sz="4300" u="none" cap="none" strike="noStrike">
                <a:solidFill>
                  <a:schemeClr val="dk2"/>
                </a:solidFill>
                <a:latin typeface="Open Sans Light"/>
                <a:ea typeface="Open Sans Light"/>
                <a:cs typeface="Open Sans Light"/>
                <a:sym typeface="Open Sans Light"/>
              </a:defRPr>
            </a:lvl1pPr>
            <a:lvl2pPr lvl="1" marR="0" rtl="0" algn="l">
              <a:lnSpc>
                <a:spcPct val="100000"/>
              </a:lnSpc>
              <a:spcBef>
                <a:spcPts val="0"/>
              </a:spcBef>
              <a:spcAft>
                <a:spcPts val="0"/>
              </a:spcAft>
              <a:buClr>
                <a:srgbClr val="FF5A00"/>
              </a:buClr>
              <a:buSzPts val="3600"/>
              <a:buFont typeface="Open Sans"/>
              <a:buNone/>
              <a:defRPr b="0" i="0" sz="3600" u="none" cap="none" strike="noStrike">
                <a:solidFill>
                  <a:srgbClr val="FF5A00"/>
                </a:solidFill>
                <a:latin typeface="Open Sans"/>
                <a:ea typeface="Open Sans"/>
                <a:cs typeface="Open Sans"/>
                <a:sym typeface="Open Sans"/>
              </a:defRPr>
            </a:lvl2pPr>
            <a:lvl3pPr lvl="2" marR="0" rtl="0" algn="l">
              <a:lnSpc>
                <a:spcPct val="100000"/>
              </a:lnSpc>
              <a:spcBef>
                <a:spcPts val="0"/>
              </a:spcBef>
              <a:spcAft>
                <a:spcPts val="0"/>
              </a:spcAft>
              <a:buClr>
                <a:srgbClr val="FF5A00"/>
              </a:buClr>
              <a:buSzPts val="3600"/>
              <a:buFont typeface="Open Sans"/>
              <a:buNone/>
              <a:defRPr b="0" i="0" sz="3600" u="none" cap="none" strike="noStrike">
                <a:solidFill>
                  <a:srgbClr val="FF5A00"/>
                </a:solidFill>
                <a:latin typeface="Open Sans"/>
                <a:ea typeface="Open Sans"/>
                <a:cs typeface="Open Sans"/>
                <a:sym typeface="Open Sans"/>
              </a:defRPr>
            </a:lvl3pPr>
            <a:lvl4pPr lvl="3" marR="0" rtl="0" algn="l">
              <a:lnSpc>
                <a:spcPct val="100000"/>
              </a:lnSpc>
              <a:spcBef>
                <a:spcPts val="0"/>
              </a:spcBef>
              <a:spcAft>
                <a:spcPts val="0"/>
              </a:spcAft>
              <a:buClr>
                <a:srgbClr val="FF5A00"/>
              </a:buClr>
              <a:buSzPts val="3600"/>
              <a:buFont typeface="Open Sans"/>
              <a:buNone/>
              <a:defRPr b="0" i="0" sz="3600" u="none" cap="none" strike="noStrike">
                <a:solidFill>
                  <a:srgbClr val="FF5A00"/>
                </a:solidFill>
                <a:latin typeface="Open Sans"/>
                <a:ea typeface="Open Sans"/>
                <a:cs typeface="Open Sans"/>
                <a:sym typeface="Open Sans"/>
              </a:defRPr>
            </a:lvl4pPr>
            <a:lvl5pPr lvl="4" marR="0" rtl="0" algn="l">
              <a:lnSpc>
                <a:spcPct val="100000"/>
              </a:lnSpc>
              <a:spcBef>
                <a:spcPts val="0"/>
              </a:spcBef>
              <a:spcAft>
                <a:spcPts val="0"/>
              </a:spcAft>
              <a:buClr>
                <a:srgbClr val="FF5A00"/>
              </a:buClr>
              <a:buSzPts val="3600"/>
              <a:buFont typeface="Open Sans"/>
              <a:buNone/>
              <a:defRPr b="0" i="0" sz="3600" u="none" cap="none" strike="noStrike">
                <a:solidFill>
                  <a:srgbClr val="FF5A00"/>
                </a:solidFill>
                <a:latin typeface="Open Sans"/>
                <a:ea typeface="Open Sans"/>
                <a:cs typeface="Open Sans"/>
                <a:sym typeface="Open Sans"/>
              </a:defRPr>
            </a:lvl5pPr>
            <a:lvl6pPr lvl="5" marR="0" rtl="0" algn="l">
              <a:lnSpc>
                <a:spcPct val="100000"/>
              </a:lnSpc>
              <a:spcBef>
                <a:spcPts val="0"/>
              </a:spcBef>
              <a:spcAft>
                <a:spcPts val="0"/>
              </a:spcAft>
              <a:buClr>
                <a:srgbClr val="FF5A00"/>
              </a:buClr>
              <a:buSzPts val="3600"/>
              <a:buFont typeface="Open Sans"/>
              <a:buNone/>
              <a:defRPr b="0" i="0" sz="3600" u="none" cap="none" strike="noStrike">
                <a:solidFill>
                  <a:srgbClr val="FF5A00"/>
                </a:solidFill>
                <a:latin typeface="Open Sans"/>
                <a:ea typeface="Open Sans"/>
                <a:cs typeface="Open Sans"/>
                <a:sym typeface="Open Sans"/>
              </a:defRPr>
            </a:lvl6pPr>
            <a:lvl7pPr lvl="6" marR="0" rtl="0" algn="l">
              <a:lnSpc>
                <a:spcPct val="100000"/>
              </a:lnSpc>
              <a:spcBef>
                <a:spcPts val="0"/>
              </a:spcBef>
              <a:spcAft>
                <a:spcPts val="0"/>
              </a:spcAft>
              <a:buClr>
                <a:srgbClr val="FF5A00"/>
              </a:buClr>
              <a:buSzPts val="3600"/>
              <a:buFont typeface="Open Sans"/>
              <a:buNone/>
              <a:defRPr b="0" i="0" sz="3600" u="none" cap="none" strike="noStrike">
                <a:solidFill>
                  <a:srgbClr val="FF5A00"/>
                </a:solidFill>
                <a:latin typeface="Open Sans"/>
                <a:ea typeface="Open Sans"/>
                <a:cs typeface="Open Sans"/>
                <a:sym typeface="Open Sans"/>
              </a:defRPr>
            </a:lvl7pPr>
            <a:lvl8pPr lvl="7" marR="0" rtl="0" algn="l">
              <a:lnSpc>
                <a:spcPct val="100000"/>
              </a:lnSpc>
              <a:spcBef>
                <a:spcPts val="0"/>
              </a:spcBef>
              <a:spcAft>
                <a:spcPts val="0"/>
              </a:spcAft>
              <a:buClr>
                <a:srgbClr val="FF5A00"/>
              </a:buClr>
              <a:buSzPts val="3600"/>
              <a:buFont typeface="Open Sans"/>
              <a:buNone/>
              <a:defRPr b="0" i="0" sz="3600" u="none" cap="none" strike="noStrike">
                <a:solidFill>
                  <a:srgbClr val="FF5A00"/>
                </a:solidFill>
                <a:latin typeface="Open Sans"/>
                <a:ea typeface="Open Sans"/>
                <a:cs typeface="Open Sans"/>
                <a:sym typeface="Open Sans"/>
              </a:defRPr>
            </a:lvl8pPr>
            <a:lvl9pPr lvl="8" marR="0" rtl="0" algn="l">
              <a:lnSpc>
                <a:spcPct val="100000"/>
              </a:lnSpc>
              <a:spcBef>
                <a:spcPts val="0"/>
              </a:spcBef>
              <a:spcAft>
                <a:spcPts val="0"/>
              </a:spcAft>
              <a:buClr>
                <a:srgbClr val="FF5A00"/>
              </a:buClr>
              <a:buSzPts val="3600"/>
              <a:buFont typeface="Open Sans"/>
              <a:buNone/>
              <a:defRPr b="0" i="0" sz="3600" u="none" cap="none" strike="noStrike">
                <a:solidFill>
                  <a:srgbClr val="FF5A00"/>
                </a:solidFill>
                <a:latin typeface="Open Sans"/>
                <a:ea typeface="Open Sans"/>
                <a:cs typeface="Open Sans"/>
                <a:sym typeface="Open Sans"/>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7.png"/><Relationship Id="rId4" Type="http://schemas.openxmlformats.org/officeDocument/2006/relationships/image" Target="../media/image7.png"/><Relationship Id="rId5"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8.png"/><Relationship Id="rId4" Type="http://schemas.openxmlformats.org/officeDocument/2006/relationships/image" Target="../media/image34.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4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6.png"/><Relationship Id="rId4" Type="http://schemas.openxmlformats.org/officeDocument/2006/relationships/image" Target="../media/image34.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4.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5.png"/><Relationship Id="rId4" Type="http://schemas.openxmlformats.org/officeDocument/2006/relationships/image" Target="../media/image22.png"/><Relationship Id="rId5"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7.png"/><Relationship Id="rId4" Type="http://schemas.openxmlformats.org/officeDocument/2006/relationships/image" Target="../media/image31.png"/><Relationship Id="rId5" Type="http://schemas.openxmlformats.org/officeDocument/2006/relationships/image" Target="../media/image35.png"/><Relationship Id="rId6" Type="http://schemas.openxmlformats.org/officeDocument/2006/relationships/image" Target="../media/image38.png"/><Relationship Id="rId7"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11.png"/><Relationship Id="rId5" Type="http://schemas.openxmlformats.org/officeDocument/2006/relationships/image" Target="../media/image14.png"/><Relationship Id="rId6" Type="http://schemas.openxmlformats.org/officeDocument/2006/relationships/image" Target="../media/image30.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5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4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5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5.png"/><Relationship Id="rId4" Type="http://schemas.openxmlformats.org/officeDocument/2006/relationships/image" Target="../media/image47.png"/><Relationship Id="rId5" Type="http://schemas.openxmlformats.org/officeDocument/2006/relationships/image" Target="../media/image4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www.youtube.com/watch?v=V3hL0IEKbq4" TargetMode="Externa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52.png"/><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50.png"/><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54.png"/><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57.png"/><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5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29"/>
          <p:cNvSpPr txBox="1"/>
          <p:nvPr>
            <p:ph idx="12" type="sldNum"/>
          </p:nvPr>
        </p:nvSpPr>
        <p:spPr>
          <a:xfrm>
            <a:off x="15514806" y="139700"/>
            <a:ext cx="459000" cy="317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400"/>
              <a:buFont typeface="Open Sans Light"/>
              <a:buNone/>
            </a:pPr>
            <a:fld id="{00000000-1234-1234-1234-123412341234}" type="slidenum">
              <a:rPr lang="en-US"/>
              <a:t>‹#›</a:t>
            </a:fld>
            <a:endParaRPr/>
          </a:p>
        </p:txBody>
      </p:sp>
      <p:sp>
        <p:nvSpPr>
          <p:cNvPr id="231" name="Google Shape;231;p29"/>
          <p:cNvSpPr txBox="1"/>
          <p:nvPr/>
        </p:nvSpPr>
        <p:spPr>
          <a:xfrm>
            <a:off x="821975" y="1450350"/>
            <a:ext cx="11892000" cy="1557900"/>
          </a:xfrm>
          <a:prstGeom prst="rect">
            <a:avLst/>
          </a:prstGeom>
          <a:noFill/>
          <a:ln>
            <a:noFill/>
          </a:ln>
        </p:spPr>
        <p:txBody>
          <a:bodyPr anchorCtr="0" anchor="t" bIns="36000" lIns="36000" spcFirstLastPara="1" rIns="36000" wrap="square" tIns="36000">
            <a:noAutofit/>
          </a:bodyPr>
          <a:lstStyle/>
          <a:p>
            <a:pPr indent="0" lvl="0" marL="3175" rtl="0" algn="l">
              <a:lnSpc>
                <a:spcPct val="150000"/>
              </a:lnSpc>
              <a:spcBef>
                <a:spcPts val="0"/>
              </a:spcBef>
              <a:spcAft>
                <a:spcPts val="0"/>
              </a:spcAft>
              <a:buNone/>
            </a:pPr>
            <a:r>
              <a:rPr lang="en-US" sz="4400">
                <a:latin typeface="Open Sans Light"/>
                <a:ea typeface="Open Sans Light"/>
                <a:cs typeface="Open Sans Light"/>
                <a:sym typeface="Open Sans Light"/>
              </a:rPr>
              <a:t>Czy</a:t>
            </a:r>
            <a:r>
              <a:rPr lang="en-US" sz="4400">
                <a:latin typeface="Open Sans Light"/>
                <a:ea typeface="Open Sans Light"/>
                <a:cs typeface="Open Sans Light"/>
                <a:sym typeface="Open Sans Light"/>
              </a:rPr>
              <a:t> każdy bajt ma znaczenie?</a:t>
            </a:r>
            <a:endParaRPr sz="4400">
              <a:solidFill>
                <a:srgbClr val="000000"/>
              </a:solidFill>
              <a:latin typeface="Open Sans Light"/>
              <a:ea typeface="Open Sans Light"/>
              <a:cs typeface="Open Sans Light"/>
              <a:sym typeface="Open Sans Light"/>
            </a:endParaRPr>
          </a:p>
        </p:txBody>
      </p:sp>
      <p:pic>
        <p:nvPicPr>
          <p:cNvPr id="232" name="Google Shape;232;p29"/>
          <p:cNvPicPr preferRelativeResize="0"/>
          <p:nvPr/>
        </p:nvPicPr>
        <p:blipFill>
          <a:blip r:embed="rId3">
            <a:alphaModFix/>
          </a:blip>
          <a:stretch>
            <a:fillRect/>
          </a:stretch>
        </p:blipFill>
        <p:spPr>
          <a:xfrm>
            <a:off x="12709525" y="7276406"/>
            <a:ext cx="3481524" cy="1958520"/>
          </a:xfrm>
          <a:prstGeom prst="rect">
            <a:avLst/>
          </a:prstGeom>
          <a:noFill/>
          <a:ln>
            <a:noFill/>
          </a:ln>
        </p:spPr>
      </p:pic>
      <p:sp>
        <p:nvSpPr>
          <p:cNvPr id="233" name="Google Shape;233;p29"/>
          <p:cNvSpPr txBox="1"/>
          <p:nvPr/>
        </p:nvSpPr>
        <p:spPr>
          <a:xfrm>
            <a:off x="821975" y="2275325"/>
            <a:ext cx="55245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100">
                <a:latin typeface="Open Sans Light"/>
                <a:ea typeface="Open Sans Light"/>
                <a:cs typeface="Open Sans Light"/>
                <a:sym typeface="Open Sans Light"/>
              </a:rPr>
              <a:t>Mateusz Bryll</a:t>
            </a:r>
            <a:r>
              <a:rPr lang="en-US" sz="2100">
                <a:latin typeface="Open Sans Light"/>
                <a:ea typeface="Open Sans Light"/>
                <a:cs typeface="Open Sans Light"/>
                <a:sym typeface="Open Sans Light"/>
              </a:rPr>
              <a:t>, Team Leader </a:t>
            </a:r>
            <a:endParaRPr sz="2100">
              <a:latin typeface="Open Sans Light"/>
              <a:ea typeface="Open Sans Light"/>
              <a:cs typeface="Open Sans Light"/>
              <a:sym typeface="Open Sans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E8F2"/>
        </a:solidFill>
      </p:bgPr>
    </p:bg>
    <p:spTree>
      <p:nvGrpSpPr>
        <p:cNvPr id="320" name="Shape 320"/>
        <p:cNvGrpSpPr/>
        <p:nvPr/>
      </p:nvGrpSpPr>
      <p:grpSpPr>
        <a:xfrm>
          <a:off x="0" y="0"/>
          <a:ext cx="0" cy="0"/>
          <a:chOff x="0" y="0"/>
          <a:chExt cx="0" cy="0"/>
        </a:xfrm>
      </p:grpSpPr>
      <p:sp>
        <p:nvSpPr>
          <p:cNvPr id="321" name="Google Shape;321;p38"/>
          <p:cNvSpPr txBox="1"/>
          <p:nvPr>
            <p:ph idx="12" type="sldNum"/>
          </p:nvPr>
        </p:nvSpPr>
        <p:spPr>
          <a:xfrm>
            <a:off x="15514806" y="139700"/>
            <a:ext cx="459000" cy="317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22" name="Google Shape;322;p38"/>
          <p:cNvSpPr txBox="1"/>
          <p:nvPr>
            <p:ph type="title"/>
          </p:nvPr>
        </p:nvSpPr>
        <p:spPr>
          <a:xfrm>
            <a:off x="914400" y="4212000"/>
            <a:ext cx="14788800" cy="720000"/>
          </a:xfrm>
          <a:prstGeom prst="rect">
            <a:avLst/>
          </a:prstGeom>
          <a:noFill/>
          <a:ln>
            <a:noFill/>
          </a:ln>
        </p:spPr>
        <p:txBody>
          <a:bodyPr anchorCtr="0" anchor="ctr" bIns="36000" lIns="50775" spcFirstLastPara="1" rIns="50775" wrap="square" tIns="36000">
            <a:noAutofit/>
          </a:bodyPr>
          <a:lstStyle/>
          <a:p>
            <a:pPr indent="0" lvl="0" marL="0" rtl="0" algn="l">
              <a:lnSpc>
                <a:spcPct val="100000"/>
              </a:lnSpc>
              <a:spcBef>
                <a:spcPts val="0"/>
              </a:spcBef>
              <a:spcAft>
                <a:spcPts val="0"/>
              </a:spcAft>
              <a:buClr>
                <a:schemeClr val="dk2"/>
              </a:buClr>
              <a:buSzPts val="4400"/>
              <a:buFont typeface="Open Sans Light"/>
              <a:buNone/>
            </a:pPr>
            <a:r>
              <a:rPr lang="en-US"/>
              <a:t>Czy możemy optymalizować czas GC?</a:t>
            </a:r>
            <a:endParaRPr/>
          </a:p>
        </p:txBody>
      </p:sp>
      <p:pic>
        <p:nvPicPr>
          <p:cNvPr id="323" name="Google Shape;323;p38"/>
          <p:cNvPicPr preferRelativeResize="0"/>
          <p:nvPr/>
        </p:nvPicPr>
        <p:blipFill>
          <a:blip r:embed="rId3">
            <a:alphaModFix/>
          </a:blip>
          <a:stretch>
            <a:fillRect/>
          </a:stretch>
        </p:blipFill>
        <p:spPr>
          <a:xfrm>
            <a:off x="13053575" y="7469950"/>
            <a:ext cx="3137475" cy="17649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E8F2"/>
        </a:solidFill>
      </p:bgPr>
    </p:bg>
    <p:spTree>
      <p:nvGrpSpPr>
        <p:cNvPr id="327" name="Shape 327"/>
        <p:cNvGrpSpPr/>
        <p:nvPr/>
      </p:nvGrpSpPr>
      <p:grpSpPr>
        <a:xfrm>
          <a:off x="0" y="0"/>
          <a:ext cx="0" cy="0"/>
          <a:chOff x="0" y="0"/>
          <a:chExt cx="0" cy="0"/>
        </a:xfrm>
      </p:grpSpPr>
      <p:sp>
        <p:nvSpPr>
          <p:cNvPr id="328" name="Google Shape;328;p39"/>
          <p:cNvSpPr txBox="1"/>
          <p:nvPr>
            <p:ph idx="12" type="sldNum"/>
          </p:nvPr>
        </p:nvSpPr>
        <p:spPr>
          <a:xfrm>
            <a:off x="15514806" y="139700"/>
            <a:ext cx="459000" cy="317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29" name="Google Shape;329;p39"/>
          <p:cNvSpPr txBox="1"/>
          <p:nvPr>
            <p:ph type="title"/>
          </p:nvPr>
        </p:nvSpPr>
        <p:spPr>
          <a:xfrm>
            <a:off x="914400" y="4212000"/>
            <a:ext cx="14788800" cy="720000"/>
          </a:xfrm>
          <a:prstGeom prst="rect">
            <a:avLst/>
          </a:prstGeom>
          <a:noFill/>
          <a:ln>
            <a:noFill/>
          </a:ln>
        </p:spPr>
        <p:txBody>
          <a:bodyPr anchorCtr="0" anchor="ctr" bIns="36000" lIns="50775" spcFirstLastPara="1" rIns="50775" wrap="square" tIns="36000">
            <a:noAutofit/>
          </a:bodyPr>
          <a:lstStyle/>
          <a:p>
            <a:pPr indent="0" lvl="0" marL="0" rtl="0" algn="l">
              <a:lnSpc>
                <a:spcPct val="100000"/>
              </a:lnSpc>
              <a:spcBef>
                <a:spcPts val="0"/>
              </a:spcBef>
              <a:spcAft>
                <a:spcPts val="0"/>
              </a:spcAft>
              <a:buClr>
                <a:schemeClr val="dk2"/>
              </a:buClr>
              <a:buSzPts val="4400"/>
              <a:buFont typeface="Open Sans Light"/>
              <a:buNone/>
            </a:pPr>
            <a:r>
              <a:rPr lang="en-US"/>
              <a:t>Krótka</a:t>
            </a:r>
            <a:r>
              <a:rPr lang="en-US"/>
              <a:t> odpowiedź: TAK</a:t>
            </a:r>
            <a:endParaRPr/>
          </a:p>
        </p:txBody>
      </p:sp>
      <p:pic>
        <p:nvPicPr>
          <p:cNvPr id="330" name="Google Shape;330;p39"/>
          <p:cNvPicPr preferRelativeResize="0"/>
          <p:nvPr/>
        </p:nvPicPr>
        <p:blipFill>
          <a:blip r:embed="rId3">
            <a:alphaModFix/>
          </a:blip>
          <a:stretch>
            <a:fillRect/>
          </a:stretch>
        </p:blipFill>
        <p:spPr>
          <a:xfrm>
            <a:off x="13053575" y="7469950"/>
            <a:ext cx="3137475" cy="17649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E8F2"/>
        </a:solidFill>
      </p:bgPr>
    </p:bg>
    <p:spTree>
      <p:nvGrpSpPr>
        <p:cNvPr id="334" name="Shape 334"/>
        <p:cNvGrpSpPr/>
        <p:nvPr/>
      </p:nvGrpSpPr>
      <p:grpSpPr>
        <a:xfrm>
          <a:off x="0" y="0"/>
          <a:ext cx="0" cy="0"/>
          <a:chOff x="0" y="0"/>
          <a:chExt cx="0" cy="0"/>
        </a:xfrm>
      </p:grpSpPr>
      <p:sp>
        <p:nvSpPr>
          <p:cNvPr id="335" name="Google Shape;335;p40"/>
          <p:cNvSpPr txBox="1"/>
          <p:nvPr>
            <p:ph idx="12" type="sldNum"/>
          </p:nvPr>
        </p:nvSpPr>
        <p:spPr>
          <a:xfrm>
            <a:off x="15514806" y="139700"/>
            <a:ext cx="459000" cy="317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36" name="Google Shape;336;p40"/>
          <p:cNvSpPr txBox="1"/>
          <p:nvPr>
            <p:ph type="title"/>
          </p:nvPr>
        </p:nvSpPr>
        <p:spPr>
          <a:xfrm>
            <a:off x="914400" y="4212000"/>
            <a:ext cx="14788800" cy="720000"/>
          </a:xfrm>
          <a:prstGeom prst="rect">
            <a:avLst/>
          </a:prstGeom>
          <a:noFill/>
          <a:ln>
            <a:noFill/>
          </a:ln>
        </p:spPr>
        <p:txBody>
          <a:bodyPr anchorCtr="0" anchor="ctr" bIns="36000" lIns="50775" spcFirstLastPara="1" rIns="50775" wrap="square" tIns="36000">
            <a:noAutofit/>
          </a:bodyPr>
          <a:lstStyle/>
          <a:p>
            <a:pPr indent="0" lvl="0" marL="0" rtl="0" algn="l">
              <a:lnSpc>
                <a:spcPct val="100000"/>
              </a:lnSpc>
              <a:spcBef>
                <a:spcPts val="0"/>
              </a:spcBef>
              <a:spcAft>
                <a:spcPts val="0"/>
              </a:spcAft>
              <a:buClr>
                <a:schemeClr val="dk2"/>
              </a:buClr>
              <a:buSzPts val="4400"/>
              <a:buFont typeface="Open Sans Light"/>
              <a:buNone/>
            </a:pPr>
            <a:r>
              <a:rPr lang="en-US"/>
              <a:t>Dłuższa</a:t>
            </a:r>
            <a:r>
              <a:rPr lang="en-US"/>
              <a:t>: TAK, ale…</a:t>
            </a:r>
            <a:endParaRPr/>
          </a:p>
        </p:txBody>
      </p:sp>
      <p:pic>
        <p:nvPicPr>
          <p:cNvPr id="337" name="Google Shape;337;p40"/>
          <p:cNvPicPr preferRelativeResize="0"/>
          <p:nvPr/>
        </p:nvPicPr>
        <p:blipFill>
          <a:blip r:embed="rId3">
            <a:alphaModFix/>
          </a:blip>
          <a:stretch>
            <a:fillRect/>
          </a:stretch>
        </p:blipFill>
        <p:spPr>
          <a:xfrm>
            <a:off x="13053575" y="7469950"/>
            <a:ext cx="3137475" cy="17649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41"/>
          <p:cNvSpPr txBox="1"/>
          <p:nvPr>
            <p:ph idx="12" type="sldNum"/>
          </p:nvPr>
        </p:nvSpPr>
        <p:spPr>
          <a:xfrm>
            <a:off x="15514806" y="139700"/>
            <a:ext cx="459000" cy="317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400"/>
              <a:buFont typeface="Open Sans Light"/>
              <a:buNone/>
            </a:pPr>
            <a:fld id="{00000000-1234-1234-1234-123412341234}" type="slidenum">
              <a:rPr lang="en-US"/>
              <a:t>‹#›</a:t>
            </a:fld>
            <a:endParaRPr/>
          </a:p>
        </p:txBody>
      </p:sp>
      <p:sp>
        <p:nvSpPr>
          <p:cNvPr id="343" name="Google Shape;343;p41"/>
          <p:cNvSpPr txBox="1"/>
          <p:nvPr>
            <p:ph type="title"/>
          </p:nvPr>
        </p:nvSpPr>
        <p:spPr>
          <a:xfrm>
            <a:off x="914400" y="685800"/>
            <a:ext cx="14429100" cy="557700"/>
          </a:xfrm>
          <a:prstGeom prst="rect">
            <a:avLst/>
          </a:prstGeom>
          <a:noFill/>
          <a:ln>
            <a:noFill/>
          </a:ln>
        </p:spPr>
        <p:txBody>
          <a:bodyPr anchorCtr="0" anchor="ctr" bIns="36000" lIns="36000" spcFirstLastPara="1" rIns="36000" wrap="square" tIns="36000">
            <a:noAutofit/>
          </a:bodyPr>
          <a:lstStyle/>
          <a:p>
            <a:pPr indent="0" lvl="0" marL="0" rtl="0" algn="l">
              <a:lnSpc>
                <a:spcPct val="100000"/>
              </a:lnSpc>
              <a:spcBef>
                <a:spcPts val="0"/>
              </a:spcBef>
              <a:spcAft>
                <a:spcPts val="0"/>
              </a:spcAft>
              <a:buClr>
                <a:schemeClr val="dk2"/>
              </a:buClr>
              <a:buSzPts val="3200"/>
              <a:buFont typeface="Open Sans Light"/>
              <a:buNone/>
            </a:pPr>
            <a:r>
              <a:rPr lang="en-US"/>
              <a:t>TAK, ale…</a:t>
            </a:r>
            <a:endParaRPr/>
          </a:p>
        </p:txBody>
      </p:sp>
      <p:sp>
        <p:nvSpPr>
          <p:cNvPr id="344" name="Google Shape;344;p41"/>
          <p:cNvSpPr/>
          <p:nvPr/>
        </p:nvSpPr>
        <p:spPr>
          <a:xfrm>
            <a:off x="914400" y="1427675"/>
            <a:ext cx="2956800" cy="1429800"/>
          </a:xfrm>
          <a:prstGeom prst="roundRect">
            <a:avLst>
              <a:gd fmla="val 16667" name="adj"/>
            </a:avLst>
          </a:prstGeom>
          <a:solidFill>
            <a:srgbClr val="3CAADC"/>
          </a:solidFill>
          <a:ln cap="flat" cmpd="sng" w="9525">
            <a:solidFill>
              <a:srgbClr val="3CAAD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500"/>
              <a:t>Development</a:t>
            </a:r>
            <a:endParaRPr sz="2500"/>
          </a:p>
        </p:txBody>
      </p:sp>
      <p:sp>
        <p:nvSpPr>
          <p:cNvPr id="345" name="Google Shape;345;p41"/>
          <p:cNvSpPr/>
          <p:nvPr/>
        </p:nvSpPr>
        <p:spPr>
          <a:xfrm>
            <a:off x="12466750" y="1427682"/>
            <a:ext cx="2956800" cy="1429800"/>
          </a:xfrm>
          <a:prstGeom prst="roundRect">
            <a:avLst>
              <a:gd fmla="val 16667" name="adj"/>
            </a:avLst>
          </a:prstGeom>
          <a:solidFill>
            <a:srgbClr val="3CAADC"/>
          </a:solidFill>
          <a:ln cap="flat" cmpd="sng" w="9525">
            <a:solidFill>
              <a:srgbClr val="3CAAD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500"/>
              <a:t>Wdrożenie</a:t>
            </a:r>
            <a:endParaRPr sz="2500"/>
          </a:p>
        </p:txBody>
      </p:sp>
      <p:sp>
        <p:nvSpPr>
          <p:cNvPr id="346" name="Google Shape;346;p41"/>
          <p:cNvSpPr/>
          <p:nvPr/>
        </p:nvSpPr>
        <p:spPr>
          <a:xfrm>
            <a:off x="5935222" y="3625605"/>
            <a:ext cx="4515600" cy="4515600"/>
          </a:xfrm>
          <a:prstGeom prst="donut">
            <a:avLst>
              <a:gd fmla="val 16067" name="adj"/>
            </a:avLst>
          </a:prstGeom>
          <a:solidFill>
            <a:srgbClr val="000000">
              <a:alpha val="10760"/>
            </a:srgbClr>
          </a:solidFill>
          <a:ln>
            <a:noFill/>
          </a:ln>
        </p:spPr>
        <p:txBody>
          <a:bodyPr anchorCtr="0" anchor="ctr" bIns="162525" lIns="162525" spcFirstLastPara="1" rIns="162525" wrap="square" tIns="162525">
            <a:noAutofit/>
          </a:bodyPr>
          <a:lstStyle/>
          <a:p>
            <a:pPr indent="0" lvl="0" marL="0" rtl="0" algn="l">
              <a:spcBef>
                <a:spcPts val="0"/>
              </a:spcBef>
              <a:spcAft>
                <a:spcPts val="0"/>
              </a:spcAft>
              <a:buNone/>
            </a:pPr>
            <a:r>
              <a:t/>
            </a:r>
            <a:endParaRPr/>
          </a:p>
        </p:txBody>
      </p:sp>
      <p:grpSp>
        <p:nvGrpSpPr>
          <p:cNvPr id="347" name="Google Shape;347;p41"/>
          <p:cNvGrpSpPr/>
          <p:nvPr/>
        </p:nvGrpSpPr>
        <p:grpSpPr>
          <a:xfrm>
            <a:off x="3451207" y="3323928"/>
            <a:ext cx="3346544" cy="1190415"/>
            <a:chOff x="1900218" y="996036"/>
            <a:chExt cx="1882407" cy="669600"/>
          </a:xfrm>
        </p:grpSpPr>
        <p:cxnSp>
          <p:nvCxnSpPr>
            <p:cNvPr id="348" name="Google Shape;348;p41"/>
            <p:cNvCxnSpPr/>
            <p:nvPr/>
          </p:nvCxnSpPr>
          <p:spPr>
            <a:xfrm>
              <a:off x="3438525" y="1309350"/>
              <a:ext cx="344100" cy="344100"/>
            </a:xfrm>
            <a:prstGeom prst="straightConnector1">
              <a:avLst/>
            </a:prstGeom>
            <a:noFill/>
            <a:ln cap="flat" cmpd="sng" w="19050">
              <a:solidFill>
                <a:srgbClr val="FF7100"/>
              </a:solidFill>
              <a:prstDash val="solid"/>
              <a:round/>
              <a:headEnd len="med" w="med" type="oval"/>
              <a:tailEnd len="sm" w="sm" type="none"/>
            </a:ln>
          </p:spPr>
        </p:cxnSp>
        <p:sp>
          <p:nvSpPr>
            <p:cNvPr id="349" name="Google Shape;349;p41"/>
            <p:cNvSpPr txBox="1"/>
            <p:nvPr/>
          </p:nvSpPr>
          <p:spPr>
            <a:xfrm>
              <a:off x="1900218" y="996036"/>
              <a:ext cx="1495200" cy="669600"/>
            </a:xfrm>
            <a:prstGeom prst="rect">
              <a:avLst/>
            </a:prstGeom>
            <a:noFill/>
            <a:ln>
              <a:noFill/>
            </a:ln>
          </p:spPr>
          <p:txBody>
            <a:bodyPr anchorCtr="0" anchor="t" bIns="162525" lIns="162525" spcFirstLastPara="1" rIns="162525" wrap="square" tIns="162525">
              <a:noAutofit/>
            </a:bodyPr>
            <a:lstStyle/>
            <a:p>
              <a:pPr indent="0" lvl="0" marL="0" rtl="0" algn="r">
                <a:lnSpc>
                  <a:spcPct val="115000"/>
                </a:lnSpc>
                <a:spcBef>
                  <a:spcPts val="0"/>
                </a:spcBef>
                <a:spcAft>
                  <a:spcPts val="0"/>
                </a:spcAft>
                <a:buNone/>
              </a:pPr>
              <a:r>
                <a:rPr lang="en-US">
                  <a:latin typeface="Roboto"/>
                  <a:ea typeface="Roboto"/>
                  <a:cs typeface="Roboto"/>
                  <a:sym typeface="Roboto"/>
                </a:rPr>
                <a:t>Pomiar</a:t>
              </a:r>
              <a:endParaRPr sz="1400">
                <a:latin typeface="Roboto"/>
                <a:ea typeface="Roboto"/>
                <a:cs typeface="Roboto"/>
                <a:sym typeface="Roboto"/>
              </a:endParaRPr>
            </a:p>
            <a:p>
              <a:pPr indent="0" lvl="0" marL="0" rtl="0" algn="r">
                <a:lnSpc>
                  <a:spcPct val="115000"/>
                </a:lnSpc>
                <a:spcBef>
                  <a:spcPts val="0"/>
                </a:spcBef>
                <a:spcAft>
                  <a:spcPts val="0"/>
                </a:spcAft>
                <a:buNone/>
              </a:pPr>
              <a:r>
                <a:t/>
              </a:r>
              <a:endParaRPr sz="1100">
                <a:latin typeface="Roboto"/>
                <a:ea typeface="Roboto"/>
                <a:cs typeface="Roboto"/>
                <a:sym typeface="Roboto"/>
              </a:endParaRPr>
            </a:p>
            <a:p>
              <a:pPr indent="0" lvl="0" marL="0" rtl="0" algn="r">
                <a:lnSpc>
                  <a:spcPct val="115000"/>
                </a:lnSpc>
                <a:spcBef>
                  <a:spcPts val="0"/>
                </a:spcBef>
                <a:spcAft>
                  <a:spcPts val="0"/>
                </a:spcAft>
                <a:buNone/>
              </a:pPr>
              <a:r>
                <a:rPr b="1" lang="en-US">
                  <a:latin typeface="Roboto"/>
                  <a:ea typeface="Roboto"/>
                  <a:cs typeface="Roboto"/>
                  <a:sym typeface="Roboto"/>
                </a:rPr>
                <a:t>Sprawdzenie aktualnej wydajności i/lub przepustowości aplikacji</a:t>
              </a:r>
              <a:endParaRPr b="1" sz="1400">
                <a:latin typeface="Roboto"/>
                <a:ea typeface="Roboto"/>
                <a:cs typeface="Roboto"/>
                <a:sym typeface="Roboto"/>
              </a:endParaRPr>
            </a:p>
          </p:txBody>
        </p:sp>
      </p:grpSp>
      <p:grpSp>
        <p:nvGrpSpPr>
          <p:cNvPr id="350" name="Google Shape;350;p41"/>
          <p:cNvGrpSpPr/>
          <p:nvPr/>
        </p:nvGrpSpPr>
        <p:grpSpPr>
          <a:xfrm>
            <a:off x="3303525" y="7157325"/>
            <a:ext cx="3492137" cy="1190415"/>
            <a:chOff x="1817148" y="3152295"/>
            <a:chExt cx="1964302" cy="669600"/>
          </a:xfrm>
        </p:grpSpPr>
        <p:cxnSp>
          <p:nvCxnSpPr>
            <p:cNvPr id="351" name="Google Shape;351;p41"/>
            <p:cNvCxnSpPr/>
            <p:nvPr/>
          </p:nvCxnSpPr>
          <p:spPr>
            <a:xfrm flipH="1" rot="10800000">
              <a:off x="3436150" y="3214625"/>
              <a:ext cx="345300" cy="342900"/>
            </a:xfrm>
            <a:prstGeom prst="straightConnector1">
              <a:avLst/>
            </a:prstGeom>
            <a:noFill/>
            <a:ln cap="flat" cmpd="sng" w="19050">
              <a:solidFill>
                <a:srgbClr val="0D5CAA"/>
              </a:solidFill>
              <a:prstDash val="solid"/>
              <a:round/>
              <a:headEnd len="med" w="med" type="oval"/>
              <a:tailEnd len="sm" w="sm" type="none"/>
            </a:ln>
          </p:spPr>
        </p:cxnSp>
        <p:sp>
          <p:nvSpPr>
            <p:cNvPr id="352" name="Google Shape;352;p41"/>
            <p:cNvSpPr txBox="1"/>
            <p:nvPr/>
          </p:nvSpPr>
          <p:spPr>
            <a:xfrm>
              <a:off x="1817148" y="3152295"/>
              <a:ext cx="1578300" cy="669600"/>
            </a:xfrm>
            <a:prstGeom prst="rect">
              <a:avLst/>
            </a:prstGeom>
            <a:noFill/>
            <a:ln>
              <a:noFill/>
            </a:ln>
          </p:spPr>
          <p:txBody>
            <a:bodyPr anchorCtr="0" anchor="t" bIns="162525" lIns="162525" spcFirstLastPara="1" rIns="162525" wrap="square" tIns="162525">
              <a:noAutofit/>
            </a:bodyPr>
            <a:lstStyle/>
            <a:p>
              <a:pPr indent="0" lvl="0" marL="0" rtl="0" algn="r">
                <a:lnSpc>
                  <a:spcPct val="115000"/>
                </a:lnSpc>
                <a:spcBef>
                  <a:spcPts val="0"/>
                </a:spcBef>
                <a:spcAft>
                  <a:spcPts val="0"/>
                </a:spcAft>
                <a:buNone/>
              </a:pPr>
              <a:r>
                <a:rPr lang="en-US">
                  <a:latin typeface="Roboto"/>
                  <a:ea typeface="Roboto"/>
                  <a:cs typeface="Roboto"/>
                  <a:sym typeface="Roboto"/>
                </a:rPr>
                <a:t>Testy</a:t>
              </a:r>
              <a:endParaRPr sz="1400">
                <a:latin typeface="Roboto"/>
                <a:ea typeface="Roboto"/>
                <a:cs typeface="Roboto"/>
                <a:sym typeface="Roboto"/>
              </a:endParaRPr>
            </a:p>
            <a:p>
              <a:pPr indent="0" lvl="0" marL="0" rtl="0" algn="r">
                <a:lnSpc>
                  <a:spcPct val="115000"/>
                </a:lnSpc>
                <a:spcBef>
                  <a:spcPts val="0"/>
                </a:spcBef>
                <a:spcAft>
                  <a:spcPts val="0"/>
                </a:spcAft>
                <a:buNone/>
              </a:pPr>
              <a:r>
                <a:t/>
              </a:r>
              <a:endParaRPr sz="1100">
                <a:latin typeface="Roboto"/>
                <a:ea typeface="Roboto"/>
                <a:cs typeface="Roboto"/>
                <a:sym typeface="Roboto"/>
              </a:endParaRPr>
            </a:p>
            <a:p>
              <a:pPr indent="0" lvl="0" marL="0" rtl="0" algn="r">
                <a:lnSpc>
                  <a:spcPct val="115000"/>
                </a:lnSpc>
                <a:spcBef>
                  <a:spcPts val="0"/>
                </a:spcBef>
                <a:spcAft>
                  <a:spcPts val="0"/>
                </a:spcAft>
                <a:buNone/>
              </a:pPr>
              <a:r>
                <a:rPr b="1" lang="en-US">
                  <a:latin typeface="Roboto"/>
                  <a:ea typeface="Roboto"/>
                  <a:cs typeface="Roboto"/>
                  <a:sym typeface="Roboto"/>
                </a:rPr>
                <a:t>Testy jednostkowe/integracyjne/e2e</a:t>
              </a:r>
              <a:endParaRPr b="1" sz="1400">
                <a:latin typeface="Roboto"/>
                <a:ea typeface="Roboto"/>
                <a:cs typeface="Roboto"/>
                <a:sym typeface="Roboto"/>
              </a:endParaRPr>
            </a:p>
          </p:txBody>
        </p:sp>
      </p:grpSp>
      <p:sp>
        <p:nvSpPr>
          <p:cNvPr id="353" name="Google Shape;353;p41"/>
          <p:cNvSpPr/>
          <p:nvPr/>
        </p:nvSpPr>
        <p:spPr>
          <a:xfrm flipH="1" rot="-1799961">
            <a:off x="5800834" y="3484593"/>
            <a:ext cx="4783893" cy="4783893"/>
          </a:xfrm>
          <a:prstGeom prst="blockArc">
            <a:avLst>
              <a:gd fmla="val 14348563" name="adj1"/>
              <a:gd fmla="val 19872341" name="adj2"/>
              <a:gd fmla="val 9100" name="adj3"/>
            </a:avLst>
          </a:prstGeom>
          <a:solidFill>
            <a:srgbClr val="FF7100"/>
          </a:solidFill>
          <a:ln>
            <a:noFill/>
          </a:ln>
          <a:effectLst>
            <a:outerShdw blurRad="71438" rotWithShape="0" algn="bl" dir="5400000" dist="9525">
              <a:srgbClr val="000000">
                <a:alpha val="40000"/>
              </a:srgbClr>
            </a:outerShdw>
          </a:effectLst>
        </p:spPr>
        <p:txBody>
          <a:bodyPr anchorCtr="0" anchor="ctr" bIns="162525" lIns="162525" spcFirstLastPara="1" rIns="162525" wrap="square" tIns="162525">
            <a:noAutofit/>
          </a:bodyPr>
          <a:lstStyle/>
          <a:p>
            <a:pPr indent="0" lvl="0" marL="0" rtl="0" algn="l">
              <a:spcBef>
                <a:spcPts val="0"/>
              </a:spcBef>
              <a:spcAft>
                <a:spcPts val="0"/>
              </a:spcAft>
              <a:buNone/>
            </a:pPr>
            <a:r>
              <a:t/>
            </a:r>
            <a:endParaRPr/>
          </a:p>
        </p:txBody>
      </p:sp>
      <p:grpSp>
        <p:nvGrpSpPr>
          <p:cNvPr id="354" name="Google Shape;354;p41"/>
          <p:cNvGrpSpPr/>
          <p:nvPr/>
        </p:nvGrpSpPr>
        <p:grpSpPr>
          <a:xfrm>
            <a:off x="9572541" y="7157329"/>
            <a:ext cx="3325067" cy="1190415"/>
            <a:chOff x="5343425" y="3152297"/>
            <a:chExt cx="1870327" cy="669600"/>
          </a:xfrm>
        </p:grpSpPr>
        <p:cxnSp>
          <p:nvCxnSpPr>
            <p:cNvPr id="355" name="Google Shape;355;p41"/>
            <p:cNvCxnSpPr/>
            <p:nvPr/>
          </p:nvCxnSpPr>
          <p:spPr>
            <a:xfrm rot="10800000">
              <a:off x="5343425" y="3214625"/>
              <a:ext cx="354900" cy="350100"/>
            </a:xfrm>
            <a:prstGeom prst="straightConnector1">
              <a:avLst/>
            </a:prstGeom>
            <a:noFill/>
            <a:ln cap="flat" cmpd="sng" w="19050">
              <a:solidFill>
                <a:srgbClr val="FF7100"/>
              </a:solidFill>
              <a:prstDash val="solid"/>
              <a:round/>
              <a:headEnd len="med" w="med" type="oval"/>
              <a:tailEnd len="sm" w="sm" type="none"/>
            </a:ln>
          </p:spPr>
        </p:cxnSp>
        <p:sp>
          <p:nvSpPr>
            <p:cNvPr id="356" name="Google Shape;356;p41"/>
            <p:cNvSpPr txBox="1"/>
            <p:nvPr/>
          </p:nvSpPr>
          <p:spPr>
            <a:xfrm>
              <a:off x="5718552" y="3152297"/>
              <a:ext cx="1495200" cy="669600"/>
            </a:xfrm>
            <a:prstGeom prst="rect">
              <a:avLst/>
            </a:prstGeom>
            <a:noFill/>
            <a:ln>
              <a:noFill/>
            </a:ln>
          </p:spPr>
          <p:txBody>
            <a:bodyPr anchorCtr="0" anchor="t" bIns="162525" lIns="162525" spcFirstLastPara="1" rIns="162525" wrap="square" tIns="162525">
              <a:noAutofit/>
            </a:bodyPr>
            <a:lstStyle/>
            <a:p>
              <a:pPr indent="0" lvl="0" marL="0" rtl="0" algn="l">
                <a:lnSpc>
                  <a:spcPct val="115000"/>
                </a:lnSpc>
                <a:spcBef>
                  <a:spcPts val="0"/>
                </a:spcBef>
                <a:spcAft>
                  <a:spcPts val="0"/>
                </a:spcAft>
                <a:buNone/>
              </a:pPr>
              <a:r>
                <a:rPr lang="en-US">
                  <a:latin typeface="Roboto"/>
                  <a:ea typeface="Roboto"/>
                  <a:cs typeface="Roboto"/>
                  <a:sym typeface="Roboto"/>
                </a:rPr>
                <a:t>Optymalizacja</a:t>
              </a:r>
              <a:endParaRPr sz="1400">
                <a:latin typeface="Roboto"/>
                <a:ea typeface="Roboto"/>
                <a:cs typeface="Roboto"/>
                <a:sym typeface="Roboto"/>
              </a:endParaRPr>
            </a:p>
            <a:p>
              <a:pPr indent="0" lvl="0" marL="0" rtl="0" algn="l">
                <a:lnSpc>
                  <a:spcPct val="115000"/>
                </a:lnSpc>
                <a:spcBef>
                  <a:spcPts val="0"/>
                </a:spcBef>
                <a:spcAft>
                  <a:spcPts val="0"/>
                </a:spcAft>
                <a:buNone/>
              </a:pPr>
              <a:r>
                <a:t/>
              </a:r>
              <a:endParaRPr sz="1100">
                <a:latin typeface="Roboto"/>
                <a:ea typeface="Roboto"/>
                <a:cs typeface="Roboto"/>
                <a:sym typeface="Roboto"/>
              </a:endParaRPr>
            </a:p>
            <a:p>
              <a:pPr indent="0" lvl="0" marL="0" rtl="0" algn="l">
                <a:lnSpc>
                  <a:spcPct val="115000"/>
                </a:lnSpc>
                <a:spcBef>
                  <a:spcPts val="0"/>
                </a:spcBef>
                <a:spcAft>
                  <a:spcPts val="0"/>
                </a:spcAft>
                <a:buNone/>
              </a:pPr>
              <a:r>
                <a:rPr b="1" lang="en-US">
                  <a:latin typeface="Roboto"/>
                  <a:ea typeface="Roboto"/>
                  <a:cs typeface="Roboto"/>
                  <a:sym typeface="Roboto"/>
                </a:rPr>
                <a:t>Wprowadzenie zmiany</a:t>
              </a:r>
              <a:endParaRPr b="1" sz="1400">
                <a:latin typeface="Roboto"/>
                <a:ea typeface="Roboto"/>
                <a:cs typeface="Roboto"/>
                <a:sym typeface="Roboto"/>
              </a:endParaRPr>
            </a:p>
          </p:txBody>
        </p:sp>
      </p:grpSp>
      <p:grpSp>
        <p:nvGrpSpPr>
          <p:cNvPr id="357" name="Google Shape;357;p41"/>
          <p:cNvGrpSpPr/>
          <p:nvPr/>
        </p:nvGrpSpPr>
        <p:grpSpPr>
          <a:xfrm>
            <a:off x="9574941" y="3323928"/>
            <a:ext cx="3322667" cy="1190415"/>
            <a:chOff x="5344775" y="996036"/>
            <a:chExt cx="1868977" cy="669600"/>
          </a:xfrm>
        </p:grpSpPr>
        <p:cxnSp>
          <p:nvCxnSpPr>
            <p:cNvPr id="358" name="Google Shape;358;p41"/>
            <p:cNvCxnSpPr/>
            <p:nvPr/>
          </p:nvCxnSpPr>
          <p:spPr>
            <a:xfrm flipH="1">
              <a:off x="5344775" y="1314450"/>
              <a:ext cx="336900" cy="339000"/>
            </a:xfrm>
            <a:prstGeom prst="straightConnector1">
              <a:avLst/>
            </a:prstGeom>
            <a:noFill/>
            <a:ln cap="flat" cmpd="sng" w="19050">
              <a:solidFill>
                <a:srgbClr val="0D5CAA"/>
              </a:solidFill>
              <a:prstDash val="solid"/>
              <a:round/>
              <a:headEnd len="med" w="med" type="oval"/>
              <a:tailEnd len="sm" w="sm" type="none"/>
            </a:ln>
          </p:spPr>
        </p:cxnSp>
        <p:sp>
          <p:nvSpPr>
            <p:cNvPr id="359" name="Google Shape;359;p41"/>
            <p:cNvSpPr txBox="1"/>
            <p:nvPr/>
          </p:nvSpPr>
          <p:spPr>
            <a:xfrm>
              <a:off x="5718552" y="996036"/>
              <a:ext cx="1495200" cy="669600"/>
            </a:xfrm>
            <a:prstGeom prst="rect">
              <a:avLst/>
            </a:prstGeom>
            <a:noFill/>
            <a:ln>
              <a:noFill/>
            </a:ln>
          </p:spPr>
          <p:txBody>
            <a:bodyPr anchorCtr="0" anchor="t" bIns="162525" lIns="162525" spcFirstLastPara="1" rIns="162525" wrap="square" tIns="162525">
              <a:noAutofit/>
            </a:bodyPr>
            <a:lstStyle/>
            <a:p>
              <a:pPr indent="0" lvl="0" marL="0" rtl="0" algn="l">
                <a:lnSpc>
                  <a:spcPct val="115000"/>
                </a:lnSpc>
                <a:spcBef>
                  <a:spcPts val="0"/>
                </a:spcBef>
                <a:spcAft>
                  <a:spcPts val="0"/>
                </a:spcAft>
                <a:buNone/>
              </a:pPr>
              <a:r>
                <a:rPr lang="en-US">
                  <a:latin typeface="Roboto"/>
                  <a:ea typeface="Roboto"/>
                  <a:cs typeface="Roboto"/>
                  <a:sym typeface="Roboto"/>
                </a:rPr>
                <a:t>Wskazanie miejsc do optymalizacji</a:t>
              </a:r>
              <a:endParaRPr sz="1400">
                <a:latin typeface="Roboto"/>
                <a:ea typeface="Roboto"/>
                <a:cs typeface="Roboto"/>
                <a:sym typeface="Roboto"/>
              </a:endParaRPr>
            </a:p>
            <a:p>
              <a:pPr indent="0" lvl="0" marL="0" rtl="0" algn="l">
                <a:lnSpc>
                  <a:spcPct val="115000"/>
                </a:lnSpc>
                <a:spcBef>
                  <a:spcPts val="0"/>
                </a:spcBef>
                <a:spcAft>
                  <a:spcPts val="0"/>
                </a:spcAft>
                <a:buNone/>
              </a:pPr>
              <a:r>
                <a:t/>
              </a:r>
              <a:endParaRPr sz="1100">
                <a:latin typeface="Roboto"/>
                <a:ea typeface="Roboto"/>
                <a:cs typeface="Roboto"/>
                <a:sym typeface="Roboto"/>
              </a:endParaRPr>
            </a:p>
            <a:p>
              <a:pPr indent="0" lvl="0" marL="0" rtl="0" algn="l">
                <a:lnSpc>
                  <a:spcPct val="115000"/>
                </a:lnSpc>
                <a:spcBef>
                  <a:spcPts val="0"/>
                </a:spcBef>
                <a:spcAft>
                  <a:spcPts val="0"/>
                </a:spcAft>
                <a:buNone/>
              </a:pPr>
              <a:r>
                <a:rPr b="1" lang="en-US">
                  <a:latin typeface="Roboto"/>
                  <a:ea typeface="Roboto"/>
                  <a:cs typeface="Roboto"/>
                  <a:sym typeface="Roboto"/>
                </a:rPr>
                <a:t>Wskazanie co będzie optymalizowane</a:t>
              </a:r>
              <a:endParaRPr b="1" sz="1400">
                <a:latin typeface="Roboto"/>
                <a:ea typeface="Roboto"/>
                <a:cs typeface="Roboto"/>
                <a:sym typeface="Roboto"/>
              </a:endParaRPr>
            </a:p>
          </p:txBody>
        </p:sp>
      </p:grpSp>
      <p:sp>
        <p:nvSpPr>
          <p:cNvPr id="360" name="Google Shape;360;p41"/>
          <p:cNvSpPr txBox="1"/>
          <p:nvPr/>
        </p:nvSpPr>
        <p:spPr>
          <a:xfrm>
            <a:off x="6909949" y="5209104"/>
            <a:ext cx="2566500" cy="1429800"/>
          </a:xfrm>
          <a:prstGeom prst="rect">
            <a:avLst/>
          </a:prstGeom>
          <a:noFill/>
          <a:ln>
            <a:noFill/>
          </a:ln>
        </p:spPr>
        <p:txBody>
          <a:bodyPr anchorCtr="0" anchor="ctr" bIns="162525" lIns="162525" spcFirstLastPara="1" rIns="162525" wrap="square" tIns="162525">
            <a:noAutofit/>
          </a:bodyPr>
          <a:lstStyle/>
          <a:p>
            <a:pPr indent="0" lvl="0" marL="0" rtl="0" algn="ctr">
              <a:lnSpc>
                <a:spcPct val="115000"/>
              </a:lnSpc>
              <a:spcBef>
                <a:spcPts val="0"/>
              </a:spcBef>
              <a:spcAft>
                <a:spcPts val="0"/>
              </a:spcAft>
              <a:buNone/>
            </a:pPr>
            <a:r>
              <a:rPr b="1" lang="en-US" sz="2100">
                <a:latin typeface="Roboto"/>
                <a:ea typeface="Roboto"/>
                <a:cs typeface="Roboto"/>
                <a:sym typeface="Roboto"/>
              </a:rPr>
              <a:t>Cykl optymalizacji</a:t>
            </a:r>
            <a:endParaRPr sz="2100"/>
          </a:p>
        </p:txBody>
      </p:sp>
      <p:sp>
        <p:nvSpPr>
          <p:cNvPr id="361" name="Google Shape;361;p41"/>
          <p:cNvSpPr/>
          <p:nvPr/>
        </p:nvSpPr>
        <p:spPr>
          <a:xfrm rot="1799961">
            <a:off x="5797245" y="3484593"/>
            <a:ext cx="4783893" cy="4783893"/>
          </a:xfrm>
          <a:prstGeom prst="blockArc">
            <a:avLst>
              <a:gd fmla="val 14545937" name="adj1"/>
              <a:gd fmla="val 19902139" name="adj2"/>
              <a:gd fmla="val 9115" name="adj3"/>
            </a:avLst>
          </a:prstGeom>
          <a:solidFill>
            <a:srgbClr val="0D5CAA"/>
          </a:solidFill>
          <a:ln>
            <a:noFill/>
          </a:ln>
          <a:effectLst>
            <a:outerShdw blurRad="71438" rotWithShape="0" algn="bl" dir="5400000" dist="9525">
              <a:srgbClr val="000000">
                <a:alpha val="40000"/>
              </a:srgbClr>
            </a:outerShdw>
          </a:effectLst>
        </p:spPr>
        <p:txBody>
          <a:bodyPr anchorCtr="0" anchor="ctr" bIns="162525" lIns="162525" spcFirstLastPara="1" rIns="162525" wrap="square" tIns="162525">
            <a:noAutofit/>
          </a:bodyPr>
          <a:lstStyle/>
          <a:p>
            <a:pPr indent="0" lvl="0" marL="0" rtl="0" algn="l">
              <a:spcBef>
                <a:spcPts val="0"/>
              </a:spcBef>
              <a:spcAft>
                <a:spcPts val="0"/>
              </a:spcAft>
              <a:buNone/>
            </a:pPr>
            <a:r>
              <a:t/>
            </a:r>
            <a:endParaRPr/>
          </a:p>
        </p:txBody>
      </p:sp>
      <p:sp>
        <p:nvSpPr>
          <p:cNvPr id="362" name="Google Shape;362;p41"/>
          <p:cNvSpPr/>
          <p:nvPr/>
        </p:nvSpPr>
        <p:spPr>
          <a:xfrm rot="9000757">
            <a:off x="5786713" y="3483877"/>
            <a:ext cx="4782624" cy="4782624"/>
          </a:xfrm>
          <a:prstGeom prst="blockArc">
            <a:avLst>
              <a:gd fmla="val 18041678" name="adj1"/>
              <a:gd fmla="val 1798478" name="adj2"/>
              <a:gd fmla="val 9595" name="adj3"/>
            </a:avLst>
          </a:prstGeom>
          <a:solidFill>
            <a:srgbClr val="0D5CAA"/>
          </a:solidFill>
          <a:ln>
            <a:noFill/>
          </a:ln>
          <a:effectLst>
            <a:outerShdw blurRad="71438" rotWithShape="0" algn="bl" dist="9525">
              <a:srgbClr val="000000">
                <a:alpha val="40000"/>
              </a:srgbClr>
            </a:outerShdw>
          </a:effectLst>
        </p:spPr>
        <p:txBody>
          <a:bodyPr anchorCtr="0" anchor="ctr" bIns="162525" lIns="162525" spcFirstLastPara="1" rIns="162525" wrap="square" tIns="162525">
            <a:noAutofit/>
          </a:bodyPr>
          <a:lstStyle/>
          <a:p>
            <a:pPr indent="0" lvl="0" marL="0" rtl="0" algn="l">
              <a:spcBef>
                <a:spcPts val="0"/>
              </a:spcBef>
              <a:spcAft>
                <a:spcPts val="0"/>
              </a:spcAft>
              <a:buNone/>
            </a:pPr>
            <a:r>
              <a:t/>
            </a:r>
            <a:endParaRPr/>
          </a:p>
        </p:txBody>
      </p:sp>
      <p:sp>
        <p:nvSpPr>
          <p:cNvPr id="363" name="Google Shape;363;p41"/>
          <p:cNvSpPr/>
          <p:nvPr/>
        </p:nvSpPr>
        <p:spPr>
          <a:xfrm flipH="1" rot="-9000757">
            <a:off x="5800349" y="3485211"/>
            <a:ext cx="4782624" cy="4782624"/>
          </a:xfrm>
          <a:prstGeom prst="blockArc">
            <a:avLst>
              <a:gd fmla="val 17967225" name="adj1"/>
              <a:gd fmla="val 1529547" name="adj2"/>
              <a:gd fmla="val 9279" name="adj3"/>
            </a:avLst>
          </a:prstGeom>
          <a:solidFill>
            <a:srgbClr val="FF7100"/>
          </a:solidFill>
          <a:ln>
            <a:noFill/>
          </a:ln>
          <a:effectLst>
            <a:outerShdw blurRad="71438" rotWithShape="0" algn="bl" dir="5400000" dist="9525">
              <a:srgbClr val="000000">
                <a:alpha val="40000"/>
              </a:srgbClr>
            </a:outerShdw>
          </a:effectLst>
        </p:spPr>
        <p:txBody>
          <a:bodyPr anchorCtr="0" anchor="ctr" bIns="162525" lIns="162525" spcFirstLastPara="1" rIns="162525" wrap="square" tIns="162525">
            <a:noAutofit/>
          </a:bodyPr>
          <a:lstStyle/>
          <a:p>
            <a:pPr indent="0" lvl="0" marL="0" rtl="0" algn="l">
              <a:spcBef>
                <a:spcPts val="0"/>
              </a:spcBef>
              <a:spcAft>
                <a:spcPts val="0"/>
              </a:spcAft>
              <a:buNone/>
            </a:pPr>
            <a:r>
              <a:t/>
            </a:r>
            <a:endParaRPr/>
          </a:p>
        </p:txBody>
      </p:sp>
      <p:sp>
        <p:nvSpPr>
          <p:cNvPr id="364" name="Google Shape;364;p41"/>
          <p:cNvSpPr/>
          <p:nvPr/>
        </p:nvSpPr>
        <p:spPr>
          <a:xfrm rot="8100000">
            <a:off x="5701543" y="5566372"/>
            <a:ext cx="645730" cy="645730"/>
          </a:xfrm>
          <a:prstGeom prst="rtTriangle">
            <a:avLst/>
          </a:prstGeom>
          <a:solidFill>
            <a:srgbClr val="0D5CAA"/>
          </a:solidFill>
          <a:ln>
            <a:noFill/>
          </a:ln>
        </p:spPr>
        <p:txBody>
          <a:bodyPr anchorCtr="0" anchor="ctr" bIns="162525" lIns="162525" spcFirstLastPara="1" rIns="162525" wrap="square" tIns="162525">
            <a:noAutofit/>
          </a:bodyPr>
          <a:lstStyle/>
          <a:p>
            <a:pPr indent="0" lvl="0" marL="0" rtl="0" algn="l">
              <a:spcBef>
                <a:spcPts val="0"/>
              </a:spcBef>
              <a:spcAft>
                <a:spcPts val="0"/>
              </a:spcAft>
              <a:buNone/>
            </a:pPr>
            <a:r>
              <a:t/>
            </a:r>
            <a:endParaRPr/>
          </a:p>
        </p:txBody>
      </p:sp>
      <p:sp>
        <p:nvSpPr>
          <p:cNvPr id="365" name="Google Shape;365;p41"/>
          <p:cNvSpPr/>
          <p:nvPr/>
        </p:nvSpPr>
        <p:spPr>
          <a:xfrm rot="-2700000">
            <a:off x="10026135" y="5553640"/>
            <a:ext cx="645730" cy="645730"/>
          </a:xfrm>
          <a:prstGeom prst="rtTriangle">
            <a:avLst/>
          </a:prstGeom>
          <a:solidFill>
            <a:srgbClr val="0D5CAA"/>
          </a:solidFill>
          <a:ln>
            <a:noFill/>
          </a:ln>
        </p:spPr>
        <p:txBody>
          <a:bodyPr anchorCtr="0" anchor="ctr" bIns="162525" lIns="162525" spcFirstLastPara="1" rIns="162525" wrap="square" tIns="162525">
            <a:noAutofit/>
          </a:bodyPr>
          <a:lstStyle/>
          <a:p>
            <a:pPr indent="0" lvl="0" marL="0" rtl="0" algn="l">
              <a:spcBef>
                <a:spcPts val="0"/>
              </a:spcBef>
              <a:spcAft>
                <a:spcPts val="0"/>
              </a:spcAft>
              <a:buNone/>
            </a:pPr>
            <a:r>
              <a:t/>
            </a:r>
            <a:endParaRPr/>
          </a:p>
        </p:txBody>
      </p:sp>
      <p:sp>
        <p:nvSpPr>
          <p:cNvPr id="366" name="Google Shape;366;p41"/>
          <p:cNvSpPr/>
          <p:nvPr/>
        </p:nvSpPr>
        <p:spPr>
          <a:xfrm rot="2700000">
            <a:off x="7863215" y="7709748"/>
            <a:ext cx="645730" cy="645730"/>
          </a:xfrm>
          <a:prstGeom prst="rtTriangle">
            <a:avLst/>
          </a:prstGeom>
          <a:solidFill>
            <a:srgbClr val="FF7100"/>
          </a:solidFill>
          <a:ln>
            <a:noFill/>
          </a:ln>
        </p:spPr>
        <p:txBody>
          <a:bodyPr anchorCtr="0" anchor="ctr" bIns="162525" lIns="162525" spcFirstLastPara="1" rIns="162525" wrap="square" tIns="162525">
            <a:noAutofit/>
          </a:bodyPr>
          <a:lstStyle/>
          <a:p>
            <a:pPr indent="0" lvl="0" marL="0" rtl="0" algn="l">
              <a:spcBef>
                <a:spcPts val="0"/>
              </a:spcBef>
              <a:spcAft>
                <a:spcPts val="0"/>
              </a:spcAft>
              <a:buNone/>
            </a:pPr>
            <a:r>
              <a:t/>
            </a:r>
            <a:endParaRPr/>
          </a:p>
        </p:txBody>
      </p:sp>
      <p:sp>
        <p:nvSpPr>
          <p:cNvPr id="367" name="Google Shape;367;p41"/>
          <p:cNvSpPr/>
          <p:nvPr/>
        </p:nvSpPr>
        <p:spPr>
          <a:xfrm rot="-8100000">
            <a:off x="7864446" y="3379538"/>
            <a:ext cx="645730" cy="645730"/>
          </a:xfrm>
          <a:prstGeom prst="rtTriangle">
            <a:avLst/>
          </a:prstGeom>
          <a:solidFill>
            <a:srgbClr val="FF7100"/>
          </a:solidFill>
          <a:ln>
            <a:noFill/>
          </a:ln>
        </p:spPr>
        <p:txBody>
          <a:bodyPr anchorCtr="0" anchor="ctr" bIns="162525" lIns="162525" spcFirstLastPara="1" rIns="162525" wrap="square" tIns="162525">
            <a:noAutofit/>
          </a:bodyPr>
          <a:lstStyle/>
          <a:p>
            <a:pPr indent="0" lvl="0" marL="0" rtl="0" algn="l">
              <a:spcBef>
                <a:spcPts val="0"/>
              </a:spcBef>
              <a:spcAft>
                <a:spcPts val="0"/>
              </a:spcAft>
              <a:buNone/>
            </a:pPr>
            <a:r>
              <a:t/>
            </a:r>
            <a:endParaRPr/>
          </a:p>
        </p:txBody>
      </p:sp>
      <p:sp>
        <p:nvSpPr>
          <p:cNvPr id="368" name="Google Shape;368;p41"/>
          <p:cNvSpPr/>
          <p:nvPr/>
        </p:nvSpPr>
        <p:spPr>
          <a:xfrm>
            <a:off x="4804625" y="1943450"/>
            <a:ext cx="6728700" cy="602400"/>
          </a:xfrm>
          <a:prstGeom prst="rightArrow">
            <a:avLst>
              <a:gd fmla="val 50000" name="adj1"/>
              <a:gd fmla="val 50000" name="adj2"/>
            </a:avLst>
          </a:prstGeom>
          <a:solidFill>
            <a:srgbClr val="3CAADC"/>
          </a:solidFill>
          <a:ln cap="flat" cmpd="sng" w="9525">
            <a:solidFill>
              <a:srgbClr val="3CAAD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41"/>
          <p:cNvSpPr/>
          <p:nvPr/>
        </p:nvSpPr>
        <p:spPr>
          <a:xfrm rot="1485732">
            <a:off x="4640996" y="2835993"/>
            <a:ext cx="2319906" cy="642563"/>
          </a:xfrm>
          <a:prstGeom prst="rightArrow">
            <a:avLst>
              <a:gd fmla="val 50000" name="adj1"/>
              <a:gd fmla="val 50000" name="adj2"/>
            </a:avLst>
          </a:prstGeom>
          <a:solidFill>
            <a:srgbClr val="FF7100"/>
          </a:solidFill>
          <a:ln cap="flat" cmpd="sng" w="9525">
            <a:solidFill>
              <a:srgbClr val="FF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41"/>
          <p:cNvSpPr/>
          <p:nvPr/>
        </p:nvSpPr>
        <p:spPr>
          <a:xfrm rot="-972234">
            <a:off x="9267570" y="2905925"/>
            <a:ext cx="2319961" cy="640752"/>
          </a:xfrm>
          <a:prstGeom prst="rightArrow">
            <a:avLst>
              <a:gd fmla="val 50000" name="adj1"/>
              <a:gd fmla="val 50000" name="adj2"/>
            </a:avLst>
          </a:prstGeom>
          <a:solidFill>
            <a:srgbClr val="0D5CAA"/>
          </a:solidFill>
          <a:ln cap="flat" cmpd="sng" w="9525">
            <a:solidFill>
              <a:srgbClr val="0D5CA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9"/>
                                        </p:tgtEl>
                                        <p:attrNameLst>
                                          <p:attrName>style.visibility</p:attrName>
                                        </p:attrNameLst>
                                      </p:cBhvr>
                                      <p:to>
                                        <p:strVal val="visible"/>
                                      </p:to>
                                    </p:set>
                                    <p:animEffect filter="fade" transition="in">
                                      <p:cBhvr>
                                        <p:cTn dur="1000"/>
                                        <p:tgtEl>
                                          <p:spTgt spid="369"/>
                                        </p:tgtEl>
                                      </p:cBhvr>
                                    </p:animEffect>
                                  </p:childTnLst>
                                </p:cTn>
                              </p:par>
                              <p:par>
                                <p:cTn fill="hold" nodeType="withEffect" presetClass="entr" presetID="10" presetSubtype="0">
                                  <p:stCondLst>
                                    <p:cond delay="0"/>
                                  </p:stCondLst>
                                  <p:childTnLst>
                                    <p:set>
                                      <p:cBhvr>
                                        <p:cTn dur="1" fill="hold">
                                          <p:stCondLst>
                                            <p:cond delay="0"/>
                                          </p:stCondLst>
                                        </p:cTn>
                                        <p:tgtEl>
                                          <p:spTgt spid="346"/>
                                        </p:tgtEl>
                                        <p:attrNameLst>
                                          <p:attrName>style.visibility</p:attrName>
                                        </p:attrNameLst>
                                      </p:cBhvr>
                                      <p:to>
                                        <p:strVal val="visible"/>
                                      </p:to>
                                    </p:set>
                                    <p:animEffect filter="fade" transition="in">
                                      <p:cBhvr>
                                        <p:cTn dur="1000"/>
                                        <p:tgtEl>
                                          <p:spTgt spid="346"/>
                                        </p:tgtEl>
                                      </p:cBhvr>
                                    </p:animEffect>
                                  </p:childTnLst>
                                </p:cTn>
                              </p:par>
                              <p:par>
                                <p:cTn fill="hold" nodeType="withEffect" presetClass="entr" presetID="10" presetSubtype="0">
                                  <p:stCondLst>
                                    <p:cond delay="0"/>
                                  </p:stCondLst>
                                  <p:childTnLst>
                                    <p:set>
                                      <p:cBhvr>
                                        <p:cTn dur="1" fill="hold">
                                          <p:stCondLst>
                                            <p:cond delay="0"/>
                                          </p:stCondLst>
                                        </p:cTn>
                                        <p:tgtEl>
                                          <p:spTgt spid="360"/>
                                        </p:tgtEl>
                                        <p:attrNameLst>
                                          <p:attrName>style.visibility</p:attrName>
                                        </p:attrNameLst>
                                      </p:cBhvr>
                                      <p:to>
                                        <p:strVal val="visible"/>
                                      </p:to>
                                    </p:set>
                                    <p:animEffect filter="fade" transition="in">
                                      <p:cBhvr>
                                        <p:cTn dur="1000"/>
                                        <p:tgtEl>
                                          <p:spTgt spid="3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7"/>
                                        </p:tgtEl>
                                        <p:attrNameLst>
                                          <p:attrName>style.visibility</p:attrName>
                                        </p:attrNameLst>
                                      </p:cBhvr>
                                      <p:to>
                                        <p:strVal val="visible"/>
                                      </p:to>
                                    </p:set>
                                    <p:animEffect filter="fade" transition="in">
                                      <p:cBhvr>
                                        <p:cTn dur="1000"/>
                                        <p:tgtEl>
                                          <p:spTgt spid="347"/>
                                        </p:tgtEl>
                                      </p:cBhvr>
                                    </p:animEffect>
                                  </p:childTnLst>
                                </p:cTn>
                              </p:par>
                              <p:par>
                                <p:cTn fill="hold" nodeType="withEffect" presetClass="entr" presetID="10" presetSubtype="0">
                                  <p:stCondLst>
                                    <p:cond delay="0"/>
                                  </p:stCondLst>
                                  <p:childTnLst>
                                    <p:set>
                                      <p:cBhvr>
                                        <p:cTn dur="1" fill="hold">
                                          <p:stCondLst>
                                            <p:cond delay="0"/>
                                          </p:stCondLst>
                                        </p:cTn>
                                        <p:tgtEl>
                                          <p:spTgt spid="353"/>
                                        </p:tgtEl>
                                        <p:attrNameLst>
                                          <p:attrName>style.visibility</p:attrName>
                                        </p:attrNameLst>
                                      </p:cBhvr>
                                      <p:to>
                                        <p:strVal val="visible"/>
                                      </p:to>
                                    </p:set>
                                    <p:animEffect filter="fade" transition="in">
                                      <p:cBhvr>
                                        <p:cTn dur="1000"/>
                                        <p:tgtEl>
                                          <p:spTgt spid="353"/>
                                        </p:tgtEl>
                                      </p:cBhvr>
                                    </p:animEffect>
                                  </p:childTnLst>
                                </p:cTn>
                              </p:par>
                              <p:par>
                                <p:cTn fill="hold" nodeType="withEffect" presetClass="entr" presetID="10" presetSubtype="0">
                                  <p:stCondLst>
                                    <p:cond delay="0"/>
                                  </p:stCondLst>
                                  <p:childTnLst>
                                    <p:set>
                                      <p:cBhvr>
                                        <p:cTn dur="1" fill="hold">
                                          <p:stCondLst>
                                            <p:cond delay="0"/>
                                          </p:stCondLst>
                                        </p:cTn>
                                        <p:tgtEl>
                                          <p:spTgt spid="367"/>
                                        </p:tgtEl>
                                        <p:attrNameLst>
                                          <p:attrName>style.visibility</p:attrName>
                                        </p:attrNameLst>
                                      </p:cBhvr>
                                      <p:to>
                                        <p:strVal val="visible"/>
                                      </p:to>
                                    </p:set>
                                    <p:animEffect filter="fade" transition="in">
                                      <p:cBhvr>
                                        <p:cTn dur="1000"/>
                                        <p:tgtEl>
                                          <p:spTgt spid="3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7"/>
                                        </p:tgtEl>
                                        <p:attrNameLst>
                                          <p:attrName>style.visibility</p:attrName>
                                        </p:attrNameLst>
                                      </p:cBhvr>
                                      <p:to>
                                        <p:strVal val="visible"/>
                                      </p:to>
                                    </p:set>
                                    <p:animEffect filter="fade" transition="in">
                                      <p:cBhvr>
                                        <p:cTn dur="1000"/>
                                        <p:tgtEl>
                                          <p:spTgt spid="357"/>
                                        </p:tgtEl>
                                      </p:cBhvr>
                                    </p:animEffect>
                                  </p:childTnLst>
                                </p:cTn>
                              </p:par>
                              <p:par>
                                <p:cTn fill="hold" nodeType="withEffect" presetClass="entr" presetID="10" presetSubtype="0">
                                  <p:stCondLst>
                                    <p:cond delay="0"/>
                                  </p:stCondLst>
                                  <p:childTnLst>
                                    <p:set>
                                      <p:cBhvr>
                                        <p:cTn dur="1" fill="hold">
                                          <p:stCondLst>
                                            <p:cond delay="0"/>
                                          </p:stCondLst>
                                        </p:cTn>
                                        <p:tgtEl>
                                          <p:spTgt spid="361"/>
                                        </p:tgtEl>
                                        <p:attrNameLst>
                                          <p:attrName>style.visibility</p:attrName>
                                        </p:attrNameLst>
                                      </p:cBhvr>
                                      <p:to>
                                        <p:strVal val="visible"/>
                                      </p:to>
                                    </p:set>
                                    <p:animEffect filter="fade" transition="in">
                                      <p:cBhvr>
                                        <p:cTn dur="1000"/>
                                        <p:tgtEl>
                                          <p:spTgt spid="361"/>
                                        </p:tgtEl>
                                      </p:cBhvr>
                                    </p:animEffect>
                                  </p:childTnLst>
                                </p:cTn>
                              </p:par>
                              <p:par>
                                <p:cTn fill="hold" nodeType="withEffect" presetClass="entr" presetID="10" presetSubtype="0">
                                  <p:stCondLst>
                                    <p:cond delay="0"/>
                                  </p:stCondLst>
                                  <p:childTnLst>
                                    <p:set>
                                      <p:cBhvr>
                                        <p:cTn dur="1" fill="hold">
                                          <p:stCondLst>
                                            <p:cond delay="0"/>
                                          </p:stCondLst>
                                        </p:cTn>
                                        <p:tgtEl>
                                          <p:spTgt spid="365"/>
                                        </p:tgtEl>
                                        <p:attrNameLst>
                                          <p:attrName>style.visibility</p:attrName>
                                        </p:attrNameLst>
                                      </p:cBhvr>
                                      <p:to>
                                        <p:strVal val="visible"/>
                                      </p:to>
                                    </p:set>
                                    <p:animEffect filter="fade" transition="in">
                                      <p:cBhvr>
                                        <p:cTn dur="1000"/>
                                        <p:tgtEl>
                                          <p:spTgt spid="3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4"/>
                                        </p:tgtEl>
                                        <p:attrNameLst>
                                          <p:attrName>style.visibility</p:attrName>
                                        </p:attrNameLst>
                                      </p:cBhvr>
                                      <p:to>
                                        <p:strVal val="visible"/>
                                      </p:to>
                                    </p:set>
                                    <p:animEffect filter="fade" transition="in">
                                      <p:cBhvr>
                                        <p:cTn dur="1000"/>
                                        <p:tgtEl>
                                          <p:spTgt spid="354"/>
                                        </p:tgtEl>
                                      </p:cBhvr>
                                    </p:animEffect>
                                  </p:childTnLst>
                                </p:cTn>
                              </p:par>
                              <p:par>
                                <p:cTn fill="hold" nodeType="withEffect" presetClass="entr" presetID="10" presetSubtype="0">
                                  <p:stCondLst>
                                    <p:cond delay="0"/>
                                  </p:stCondLst>
                                  <p:childTnLst>
                                    <p:set>
                                      <p:cBhvr>
                                        <p:cTn dur="1" fill="hold">
                                          <p:stCondLst>
                                            <p:cond delay="0"/>
                                          </p:stCondLst>
                                        </p:cTn>
                                        <p:tgtEl>
                                          <p:spTgt spid="363"/>
                                        </p:tgtEl>
                                        <p:attrNameLst>
                                          <p:attrName>style.visibility</p:attrName>
                                        </p:attrNameLst>
                                      </p:cBhvr>
                                      <p:to>
                                        <p:strVal val="visible"/>
                                      </p:to>
                                    </p:set>
                                    <p:animEffect filter="fade" transition="in">
                                      <p:cBhvr>
                                        <p:cTn dur="1000"/>
                                        <p:tgtEl>
                                          <p:spTgt spid="363"/>
                                        </p:tgtEl>
                                      </p:cBhvr>
                                    </p:animEffect>
                                  </p:childTnLst>
                                </p:cTn>
                              </p:par>
                              <p:par>
                                <p:cTn fill="hold" nodeType="withEffect" presetClass="entr" presetID="10" presetSubtype="0">
                                  <p:stCondLst>
                                    <p:cond delay="0"/>
                                  </p:stCondLst>
                                  <p:childTnLst>
                                    <p:set>
                                      <p:cBhvr>
                                        <p:cTn dur="1" fill="hold">
                                          <p:stCondLst>
                                            <p:cond delay="0"/>
                                          </p:stCondLst>
                                        </p:cTn>
                                        <p:tgtEl>
                                          <p:spTgt spid="366"/>
                                        </p:tgtEl>
                                        <p:attrNameLst>
                                          <p:attrName>style.visibility</p:attrName>
                                        </p:attrNameLst>
                                      </p:cBhvr>
                                      <p:to>
                                        <p:strVal val="visible"/>
                                      </p:to>
                                    </p:set>
                                    <p:animEffect filter="fade" transition="in">
                                      <p:cBhvr>
                                        <p:cTn dur="1000"/>
                                        <p:tgtEl>
                                          <p:spTgt spid="3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
                                        </p:tgtEl>
                                        <p:attrNameLst>
                                          <p:attrName>style.visibility</p:attrName>
                                        </p:attrNameLst>
                                      </p:cBhvr>
                                      <p:to>
                                        <p:strVal val="visible"/>
                                      </p:to>
                                    </p:set>
                                    <p:animEffect filter="fade" transition="in">
                                      <p:cBhvr>
                                        <p:cTn dur="1000"/>
                                        <p:tgtEl>
                                          <p:spTgt spid="350"/>
                                        </p:tgtEl>
                                      </p:cBhvr>
                                    </p:animEffect>
                                  </p:childTnLst>
                                </p:cTn>
                              </p:par>
                              <p:par>
                                <p:cTn fill="hold" nodeType="withEffect" presetClass="entr" presetID="10" presetSubtype="0">
                                  <p:stCondLst>
                                    <p:cond delay="0"/>
                                  </p:stCondLst>
                                  <p:childTnLst>
                                    <p:set>
                                      <p:cBhvr>
                                        <p:cTn dur="1" fill="hold">
                                          <p:stCondLst>
                                            <p:cond delay="0"/>
                                          </p:stCondLst>
                                        </p:cTn>
                                        <p:tgtEl>
                                          <p:spTgt spid="362"/>
                                        </p:tgtEl>
                                        <p:attrNameLst>
                                          <p:attrName>style.visibility</p:attrName>
                                        </p:attrNameLst>
                                      </p:cBhvr>
                                      <p:to>
                                        <p:strVal val="visible"/>
                                      </p:to>
                                    </p:set>
                                    <p:animEffect filter="fade" transition="in">
                                      <p:cBhvr>
                                        <p:cTn dur="1000"/>
                                        <p:tgtEl>
                                          <p:spTgt spid="362"/>
                                        </p:tgtEl>
                                      </p:cBhvr>
                                    </p:animEffect>
                                  </p:childTnLst>
                                </p:cTn>
                              </p:par>
                              <p:par>
                                <p:cTn fill="hold" nodeType="withEffect" presetClass="entr" presetID="10" presetSubtype="0">
                                  <p:stCondLst>
                                    <p:cond delay="0"/>
                                  </p:stCondLst>
                                  <p:childTnLst>
                                    <p:set>
                                      <p:cBhvr>
                                        <p:cTn dur="1" fill="hold">
                                          <p:stCondLst>
                                            <p:cond delay="0"/>
                                          </p:stCondLst>
                                        </p:cTn>
                                        <p:tgtEl>
                                          <p:spTgt spid="364"/>
                                        </p:tgtEl>
                                        <p:attrNameLst>
                                          <p:attrName>style.visibility</p:attrName>
                                        </p:attrNameLst>
                                      </p:cBhvr>
                                      <p:to>
                                        <p:strVal val="visible"/>
                                      </p:to>
                                    </p:set>
                                    <p:animEffect filter="fade" transition="in">
                                      <p:cBhvr>
                                        <p:cTn dur="1000"/>
                                        <p:tgtEl>
                                          <p:spTgt spid="3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0"/>
                                        </p:tgtEl>
                                        <p:attrNameLst>
                                          <p:attrName>style.visibility</p:attrName>
                                        </p:attrNameLst>
                                      </p:cBhvr>
                                      <p:to>
                                        <p:strVal val="visible"/>
                                      </p:to>
                                    </p:set>
                                    <p:animEffect filter="fade" transition="in">
                                      <p:cBhvr>
                                        <p:cTn dur="1300"/>
                                        <p:tgtEl>
                                          <p:spTgt spid="3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42"/>
          <p:cNvSpPr txBox="1"/>
          <p:nvPr>
            <p:ph idx="12" type="sldNum"/>
          </p:nvPr>
        </p:nvSpPr>
        <p:spPr>
          <a:xfrm>
            <a:off x="15514806" y="139700"/>
            <a:ext cx="459000" cy="317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400"/>
              <a:buFont typeface="Open Sans Light"/>
              <a:buNone/>
            </a:pPr>
            <a:fld id="{00000000-1234-1234-1234-123412341234}" type="slidenum">
              <a:rPr lang="en-US"/>
              <a:t>‹#›</a:t>
            </a:fld>
            <a:endParaRPr/>
          </a:p>
        </p:txBody>
      </p:sp>
      <p:sp>
        <p:nvSpPr>
          <p:cNvPr id="376" name="Google Shape;376;p42"/>
          <p:cNvSpPr txBox="1"/>
          <p:nvPr>
            <p:ph type="title"/>
          </p:nvPr>
        </p:nvSpPr>
        <p:spPr>
          <a:xfrm>
            <a:off x="914400" y="685800"/>
            <a:ext cx="14429100" cy="557700"/>
          </a:xfrm>
          <a:prstGeom prst="rect">
            <a:avLst/>
          </a:prstGeom>
          <a:noFill/>
          <a:ln>
            <a:noFill/>
          </a:ln>
        </p:spPr>
        <p:txBody>
          <a:bodyPr anchorCtr="0" anchor="ctr" bIns="36000" lIns="36000" spcFirstLastPara="1" rIns="36000" wrap="square" tIns="36000">
            <a:noAutofit/>
          </a:bodyPr>
          <a:lstStyle/>
          <a:p>
            <a:pPr indent="0" lvl="0" marL="0" rtl="0" algn="l">
              <a:lnSpc>
                <a:spcPct val="100000"/>
              </a:lnSpc>
              <a:spcBef>
                <a:spcPts val="0"/>
              </a:spcBef>
              <a:spcAft>
                <a:spcPts val="0"/>
              </a:spcAft>
              <a:buClr>
                <a:schemeClr val="dk2"/>
              </a:buClr>
              <a:buSzPts val="3200"/>
              <a:buFont typeface="Open Sans Light"/>
              <a:buNone/>
            </a:pPr>
            <a:r>
              <a:rPr lang="en-US"/>
              <a:t>Benchmark.NET</a:t>
            </a:r>
            <a:endParaRPr/>
          </a:p>
        </p:txBody>
      </p:sp>
      <p:pic>
        <p:nvPicPr>
          <p:cNvPr id="377" name="Google Shape;377;p42"/>
          <p:cNvPicPr preferRelativeResize="0"/>
          <p:nvPr/>
        </p:nvPicPr>
        <p:blipFill>
          <a:blip r:embed="rId3">
            <a:alphaModFix/>
          </a:blip>
          <a:stretch>
            <a:fillRect/>
          </a:stretch>
        </p:blipFill>
        <p:spPr>
          <a:xfrm>
            <a:off x="914400" y="1462525"/>
            <a:ext cx="5282410" cy="7595699"/>
          </a:xfrm>
          <a:prstGeom prst="rect">
            <a:avLst/>
          </a:prstGeom>
          <a:noFill/>
          <a:ln>
            <a:noFill/>
          </a:ln>
        </p:spPr>
      </p:pic>
      <p:pic>
        <p:nvPicPr>
          <p:cNvPr id="378" name="Google Shape;378;p42"/>
          <p:cNvPicPr preferRelativeResize="0"/>
          <p:nvPr/>
        </p:nvPicPr>
        <p:blipFill>
          <a:blip r:embed="rId4">
            <a:alphaModFix/>
          </a:blip>
          <a:stretch>
            <a:fillRect/>
          </a:stretch>
        </p:blipFill>
        <p:spPr>
          <a:xfrm>
            <a:off x="6349195" y="1433163"/>
            <a:ext cx="9624601" cy="5591863"/>
          </a:xfrm>
          <a:prstGeom prst="rect">
            <a:avLst/>
          </a:prstGeom>
          <a:noFill/>
          <a:ln>
            <a:noFill/>
          </a:ln>
        </p:spPr>
      </p:pic>
      <p:sp>
        <p:nvSpPr>
          <p:cNvPr id="379" name="Google Shape;379;p42"/>
          <p:cNvSpPr txBox="1"/>
          <p:nvPr/>
        </p:nvSpPr>
        <p:spPr>
          <a:xfrm>
            <a:off x="6528900" y="8565625"/>
            <a:ext cx="9444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latin typeface="Open Sans Light"/>
                <a:ea typeface="Open Sans Light"/>
                <a:cs typeface="Open Sans Light"/>
                <a:sym typeface="Open Sans Light"/>
              </a:rPr>
              <a:t>https://github.com/dotnet/BenchmarkDotNet</a:t>
            </a:r>
            <a:endParaRPr sz="2000">
              <a:latin typeface="Open Sans Light"/>
              <a:ea typeface="Open Sans Light"/>
              <a:cs typeface="Open Sans Light"/>
              <a:sym typeface="Open Sans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8"/>
                                        </p:tgtEl>
                                        <p:attrNameLst>
                                          <p:attrName>style.visibility</p:attrName>
                                        </p:attrNameLst>
                                      </p:cBhvr>
                                      <p:to>
                                        <p:strVal val="visible"/>
                                      </p:to>
                                    </p:set>
                                    <p:animEffect filter="fade" transition="in">
                                      <p:cBhvr>
                                        <p:cTn dur="1000"/>
                                        <p:tgtEl>
                                          <p:spTgt spid="3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43"/>
          <p:cNvSpPr txBox="1"/>
          <p:nvPr>
            <p:ph idx="12" type="sldNum"/>
          </p:nvPr>
        </p:nvSpPr>
        <p:spPr>
          <a:xfrm>
            <a:off x="15514806" y="139700"/>
            <a:ext cx="459000" cy="317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400"/>
              <a:buFont typeface="Open Sans Light"/>
              <a:buNone/>
            </a:pPr>
            <a:fld id="{00000000-1234-1234-1234-123412341234}" type="slidenum">
              <a:rPr lang="en-US"/>
              <a:t>‹#›</a:t>
            </a:fld>
            <a:endParaRPr/>
          </a:p>
        </p:txBody>
      </p:sp>
      <p:sp>
        <p:nvSpPr>
          <p:cNvPr id="385" name="Google Shape;385;p43"/>
          <p:cNvSpPr txBox="1"/>
          <p:nvPr/>
        </p:nvSpPr>
        <p:spPr>
          <a:xfrm>
            <a:off x="914400" y="881175"/>
            <a:ext cx="11795100" cy="1117500"/>
          </a:xfrm>
          <a:prstGeom prst="rect">
            <a:avLst/>
          </a:prstGeom>
          <a:noFill/>
          <a:ln>
            <a:noFill/>
          </a:ln>
        </p:spPr>
        <p:txBody>
          <a:bodyPr anchorCtr="0" anchor="t" bIns="36000" lIns="36000" spcFirstLastPara="1" rIns="36000" wrap="square" tIns="36000">
            <a:noAutofit/>
          </a:bodyPr>
          <a:lstStyle/>
          <a:p>
            <a:pPr indent="0" lvl="0" marL="3175" rtl="0" algn="l">
              <a:lnSpc>
                <a:spcPct val="130000"/>
              </a:lnSpc>
              <a:spcBef>
                <a:spcPts val="0"/>
              </a:spcBef>
              <a:spcAft>
                <a:spcPts val="0"/>
              </a:spcAft>
              <a:buNone/>
            </a:pPr>
            <a:r>
              <a:rPr lang="en-US" sz="4400">
                <a:latin typeface="Open Sans Light"/>
                <a:ea typeface="Open Sans Light"/>
                <a:cs typeface="Open Sans Light"/>
                <a:sym typeface="Open Sans Light"/>
              </a:rPr>
              <a:t>Ogólna uwaga…</a:t>
            </a:r>
            <a:endParaRPr sz="4400">
              <a:solidFill>
                <a:srgbClr val="000000"/>
              </a:solidFill>
              <a:latin typeface="Open Sans Light"/>
              <a:ea typeface="Open Sans Light"/>
              <a:cs typeface="Open Sans Light"/>
              <a:sym typeface="Open Sans Light"/>
            </a:endParaRPr>
          </a:p>
        </p:txBody>
      </p:sp>
      <p:pic>
        <p:nvPicPr>
          <p:cNvPr id="386" name="Google Shape;386;p43"/>
          <p:cNvPicPr preferRelativeResize="0"/>
          <p:nvPr/>
        </p:nvPicPr>
        <p:blipFill>
          <a:blip r:embed="rId3">
            <a:alphaModFix/>
          </a:blip>
          <a:stretch>
            <a:fillRect/>
          </a:stretch>
        </p:blipFill>
        <p:spPr>
          <a:xfrm>
            <a:off x="914400" y="1658275"/>
            <a:ext cx="9678030" cy="6840524"/>
          </a:xfrm>
          <a:prstGeom prst="rect">
            <a:avLst/>
          </a:prstGeom>
          <a:noFill/>
          <a:ln>
            <a:noFill/>
          </a:ln>
        </p:spPr>
      </p:pic>
      <p:pic>
        <p:nvPicPr>
          <p:cNvPr id="387" name="Google Shape;387;p43"/>
          <p:cNvPicPr preferRelativeResize="0"/>
          <p:nvPr/>
        </p:nvPicPr>
        <p:blipFill>
          <a:blip r:embed="rId4">
            <a:alphaModFix/>
          </a:blip>
          <a:stretch>
            <a:fillRect/>
          </a:stretch>
        </p:blipFill>
        <p:spPr>
          <a:xfrm>
            <a:off x="1654225" y="2181200"/>
            <a:ext cx="9678026" cy="6840516"/>
          </a:xfrm>
          <a:prstGeom prst="rect">
            <a:avLst/>
          </a:prstGeom>
          <a:noFill/>
          <a:ln>
            <a:noFill/>
          </a:ln>
        </p:spPr>
      </p:pic>
      <p:pic>
        <p:nvPicPr>
          <p:cNvPr id="388" name="Google Shape;388;p43"/>
          <p:cNvPicPr preferRelativeResize="0"/>
          <p:nvPr/>
        </p:nvPicPr>
        <p:blipFill>
          <a:blip r:embed="rId5">
            <a:alphaModFix/>
          </a:blip>
          <a:stretch>
            <a:fillRect/>
          </a:stretch>
        </p:blipFill>
        <p:spPr>
          <a:xfrm>
            <a:off x="10400051" y="1491450"/>
            <a:ext cx="4618948" cy="6590518"/>
          </a:xfrm>
          <a:prstGeom prst="rect">
            <a:avLst/>
          </a:prstGeom>
          <a:noFill/>
          <a:ln>
            <a:noFill/>
          </a:ln>
        </p:spPr>
      </p:pic>
      <p:sp>
        <p:nvSpPr>
          <p:cNvPr id="389" name="Google Shape;389;p43"/>
          <p:cNvSpPr txBox="1"/>
          <p:nvPr/>
        </p:nvSpPr>
        <p:spPr>
          <a:xfrm>
            <a:off x="11640125" y="8201300"/>
            <a:ext cx="4508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Open Sans Light"/>
                <a:ea typeface="Open Sans Light"/>
                <a:cs typeface="Open Sans Light"/>
                <a:sym typeface="Open Sans Light"/>
              </a:rPr>
              <a:t>Źródło: https://tooslowexception.com/net-memory-management-posters/</a:t>
            </a:r>
            <a:endParaRPr>
              <a:latin typeface="Open Sans Light"/>
              <a:ea typeface="Open Sans Light"/>
              <a:cs typeface="Open Sans Light"/>
              <a:sym typeface="Open Sans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86"/>
                                        </p:tgtEl>
                                        <p:attrNameLst>
                                          <p:attrName>style.visibility</p:attrName>
                                        </p:attrNameLst>
                                      </p:cBhvr>
                                      <p:to>
                                        <p:strVal val="visible"/>
                                      </p:to>
                                    </p:set>
                                    <p:anim calcmode="lin" valueType="num">
                                      <p:cBhvr additive="base">
                                        <p:cTn dur="1000"/>
                                        <p:tgtEl>
                                          <p:spTgt spid="386"/>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87"/>
                                        </p:tgtEl>
                                        <p:attrNameLst>
                                          <p:attrName>style.visibility</p:attrName>
                                        </p:attrNameLst>
                                      </p:cBhvr>
                                      <p:to>
                                        <p:strVal val="visible"/>
                                      </p:to>
                                    </p:set>
                                    <p:anim calcmode="lin" valueType="num">
                                      <p:cBhvr additive="base">
                                        <p:cTn dur="1000"/>
                                        <p:tgtEl>
                                          <p:spTgt spid="38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388"/>
                                        </p:tgtEl>
                                        <p:attrNameLst>
                                          <p:attrName>style.visibility</p:attrName>
                                        </p:attrNameLst>
                                      </p:cBhvr>
                                      <p:to>
                                        <p:strVal val="visible"/>
                                      </p:to>
                                    </p:set>
                                    <p:anim calcmode="lin" valueType="num">
                                      <p:cBhvr additive="base">
                                        <p:cTn dur="1000"/>
                                        <p:tgtEl>
                                          <p:spTgt spid="38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44"/>
          <p:cNvSpPr txBox="1"/>
          <p:nvPr>
            <p:ph idx="12" type="sldNum"/>
          </p:nvPr>
        </p:nvSpPr>
        <p:spPr>
          <a:xfrm>
            <a:off x="15514806" y="139700"/>
            <a:ext cx="459000" cy="3174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dk2"/>
              </a:buClr>
              <a:buSzPts val="1400"/>
              <a:buFont typeface="Open Sans Light"/>
              <a:buNone/>
            </a:pPr>
            <a:fld id="{00000000-1234-1234-1234-123412341234}" type="slidenum">
              <a:rPr lang="en-US"/>
              <a:t>‹#›</a:t>
            </a:fld>
            <a:endParaRPr/>
          </a:p>
        </p:txBody>
      </p:sp>
      <p:pic>
        <p:nvPicPr>
          <p:cNvPr id="395" name="Google Shape;395;p44"/>
          <p:cNvPicPr preferRelativeResize="0"/>
          <p:nvPr/>
        </p:nvPicPr>
        <p:blipFill rotWithShape="1">
          <a:blip r:embed="rId3">
            <a:alphaModFix/>
          </a:blip>
          <a:srcRect b="0" l="0" r="0" t="0"/>
          <a:stretch/>
        </p:blipFill>
        <p:spPr>
          <a:xfrm>
            <a:off x="453175" y="2188381"/>
            <a:ext cx="5263300" cy="4081450"/>
          </a:xfrm>
          <a:prstGeom prst="rect">
            <a:avLst/>
          </a:prstGeom>
          <a:noFill/>
          <a:ln>
            <a:noFill/>
          </a:ln>
        </p:spPr>
      </p:pic>
      <p:sp>
        <p:nvSpPr>
          <p:cNvPr id="396" name="Google Shape;396;p44"/>
          <p:cNvSpPr/>
          <p:nvPr/>
        </p:nvSpPr>
        <p:spPr>
          <a:xfrm>
            <a:off x="8161425" y="2165675"/>
            <a:ext cx="3128100" cy="6135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44"/>
          <p:cNvSpPr/>
          <p:nvPr/>
        </p:nvSpPr>
        <p:spPr>
          <a:xfrm>
            <a:off x="11903225" y="2165675"/>
            <a:ext cx="3128100" cy="6135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44"/>
          <p:cNvSpPr/>
          <p:nvPr/>
        </p:nvSpPr>
        <p:spPr>
          <a:xfrm>
            <a:off x="8478525" y="6549850"/>
            <a:ext cx="2493900" cy="6819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number=1134209</a:t>
            </a:r>
            <a:endParaRPr>
              <a:solidFill>
                <a:schemeClr val="dk1"/>
              </a:solidFill>
            </a:endParaRPr>
          </a:p>
        </p:txBody>
      </p:sp>
      <p:sp>
        <p:nvSpPr>
          <p:cNvPr id="399" name="Google Shape;399;p44"/>
          <p:cNvSpPr/>
          <p:nvPr/>
        </p:nvSpPr>
        <p:spPr>
          <a:xfrm>
            <a:off x="8478525" y="7400050"/>
            <a:ext cx="2493900" cy="6819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car: ref(0x00001)</a:t>
            </a:r>
            <a:endParaRPr>
              <a:solidFill>
                <a:schemeClr val="dk1"/>
              </a:solidFill>
            </a:endParaRPr>
          </a:p>
        </p:txBody>
      </p:sp>
      <p:sp>
        <p:nvSpPr>
          <p:cNvPr id="400" name="Google Shape;400;p44"/>
          <p:cNvSpPr/>
          <p:nvPr/>
        </p:nvSpPr>
        <p:spPr>
          <a:xfrm>
            <a:off x="12220325" y="6549850"/>
            <a:ext cx="2493900" cy="15321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chemeClr val="dk1"/>
                </a:solidFill>
              </a:rPr>
              <a:t>0x46696174204d756c7469706c6120312e39204a5444202d3e2068747470733a2f2f796f7574752e62652f6b3477755f79353348386b</a:t>
            </a:r>
            <a:endParaRPr>
              <a:solidFill>
                <a:schemeClr val="dk1"/>
              </a:solidFill>
            </a:endParaRPr>
          </a:p>
        </p:txBody>
      </p:sp>
      <p:cxnSp>
        <p:nvCxnSpPr>
          <p:cNvPr id="401" name="Google Shape;401;p44"/>
          <p:cNvCxnSpPr>
            <a:endCxn id="399" idx="1"/>
          </p:cNvCxnSpPr>
          <p:nvPr/>
        </p:nvCxnSpPr>
        <p:spPr>
          <a:xfrm>
            <a:off x="5494425" y="5314000"/>
            <a:ext cx="2984100" cy="2427000"/>
          </a:xfrm>
          <a:prstGeom prst="curvedConnector3">
            <a:avLst>
              <a:gd fmla="val 50000" name="adj1"/>
            </a:avLst>
          </a:prstGeom>
          <a:noFill/>
          <a:ln cap="flat" cmpd="sng" w="38100">
            <a:solidFill>
              <a:srgbClr val="1E64AA"/>
            </a:solidFill>
            <a:prstDash val="solid"/>
            <a:round/>
            <a:headEnd len="med" w="med" type="none"/>
            <a:tailEnd len="med" w="med" type="none"/>
          </a:ln>
        </p:spPr>
      </p:cxnSp>
      <p:cxnSp>
        <p:nvCxnSpPr>
          <p:cNvPr id="402" name="Google Shape;402;p44"/>
          <p:cNvCxnSpPr/>
          <p:nvPr/>
        </p:nvCxnSpPr>
        <p:spPr>
          <a:xfrm>
            <a:off x="5514475" y="4953000"/>
            <a:ext cx="2964300" cy="1977900"/>
          </a:xfrm>
          <a:prstGeom prst="curvedConnector3">
            <a:avLst>
              <a:gd fmla="val 50000" name="adj1"/>
            </a:avLst>
          </a:prstGeom>
          <a:noFill/>
          <a:ln cap="flat" cmpd="sng" w="38100">
            <a:solidFill>
              <a:srgbClr val="1E64AA"/>
            </a:solidFill>
            <a:prstDash val="solid"/>
            <a:round/>
            <a:headEnd len="med" w="med" type="none"/>
            <a:tailEnd len="med" w="med" type="none"/>
          </a:ln>
        </p:spPr>
      </p:cxnSp>
      <p:cxnSp>
        <p:nvCxnSpPr>
          <p:cNvPr id="403" name="Google Shape;403;p44"/>
          <p:cNvCxnSpPr>
            <a:stCxn id="399" idx="3"/>
            <a:endCxn id="400" idx="1"/>
          </p:cNvCxnSpPr>
          <p:nvPr/>
        </p:nvCxnSpPr>
        <p:spPr>
          <a:xfrm flipH="1" rot="10800000">
            <a:off x="10972425" y="7315900"/>
            <a:ext cx="1248000" cy="425100"/>
          </a:xfrm>
          <a:prstGeom prst="curvedConnector3">
            <a:avLst>
              <a:gd fmla="val 49996" name="adj1"/>
            </a:avLst>
          </a:prstGeom>
          <a:noFill/>
          <a:ln cap="flat" cmpd="sng" w="38100">
            <a:solidFill>
              <a:srgbClr val="1E64AA"/>
            </a:solidFill>
            <a:prstDash val="solid"/>
            <a:round/>
            <a:headEnd len="med" w="med" type="none"/>
            <a:tailEnd len="med" w="med" type="none"/>
          </a:ln>
        </p:spPr>
      </p:cxnSp>
      <p:sp>
        <p:nvSpPr>
          <p:cNvPr id="404" name="Google Shape;404;p44"/>
          <p:cNvSpPr txBox="1"/>
          <p:nvPr/>
        </p:nvSpPr>
        <p:spPr>
          <a:xfrm>
            <a:off x="8478525" y="2379675"/>
            <a:ext cx="24939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solidFill>
                  <a:srgbClr val="FF7100"/>
                </a:solidFill>
                <a:latin typeface="Open Sans Light"/>
                <a:ea typeface="Open Sans Light"/>
                <a:cs typeface="Open Sans Light"/>
                <a:sym typeface="Open Sans Light"/>
              </a:rPr>
              <a:t>Stos</a:t>
            </a:r>
            <a:endParaRPr sz="3000">
              <a:solidFill>
                <a:srgbClr val="FF7100"/>
              </a:solidFill>
              <a:latin typeface="Open Sans Light"/>
              <a:ea typeface="Open Sans Light"/>
              <a:cs typeface="Open Sans Light"/>
              <a:sym typeface="Open Sans Light"/>
            </a:endParaRPr>
          </a:p>
        </p:txBody>
      </p:sp>
      <p:sp>
        <p:nvSpPr>
          <p:cNvPr id="405" name="Google Shape;405;p44"/>
          <p:cNvSpPr txBox="1"/>
          <p:nvPr/>
        </p:nvSpPr>
        <p:spPr>
          <a:xfrm>
            <a:off x="12220325" y="2379675"/>
            <a:ext cx="24939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solidFill>
                  <a:srgbClr val="FF7100"/>
                </a:solidFill>
                <a:latin typeface="Open Sans Light"/>
                <a:ea typeface="Open Sans Light"/>
                <a:cs typeface="Open Sans Light"/>
                <a:sym typeface="Open Sans Light"/>
              </a:rPr>
              <a:t>Sterta</a:t>
            </a:r>
            <a:endParaRPr sz="3000">
              <a:solidFill>
                <a:srgbClr val="FF7100"/>
              </a:solidFill>
              <a:latin typeface="Open Sans Light"/>
              <a:ea typeface="Open Sans Light"/>
              <a:cs typeface="Open Sans Light"/>
              <a:sym typeface="Open Sans Light"/>
            </a:endParaRPr>
          </a:p>
        </p:txBody>
      </p:sp>
      <p:sp>
        <p:nvSpPr>
          <p:cNvPr id="406" name="Google Shape;406;p44"/>
          <p:cNvSpPr txBox="1"/>
          <p:nvPr>
            <p:ph type="title"/>
          </p:nvPr>
        </p:nvSpPr>
        <p:spPr>
          <a:xfrm>
            <a:off x="495300" y="949925"/>
            <a:ext cx="14429100" cy="557700"/>
          </a:xfrm>
          <a:prstGeom prst="rect">
            <a:avLst/>
          </a:prstGeom>
          <a:noFill/>
          <a:ln>
            <a:noFill/>
          </a:ln>
        </p:spPr>
        <p:txBody>
          <a:bodyPr anchorCtr="0" anchor="ctr" bIns="36000" lIns="57150" spcFirstLastPara="1" rIns="50775" wrap="square" tIns="36000">
            <a:noAutofit/>
          </a:bodyPr>
          <a:lstStyle/>
          <a:p>
            <a:pPr indent="0" lvl="0" marL="0" rtl="0" algn="l">
              <a:lnSpc>
                <a:spcPct val="100000"/>
              </a:lnSpc>
              <a:spcBef>
                <a:spcPts val="0"/>
              </a:spcBef>
              <a:spcAft>
                <a:spcPts val="0"/>
              </a:spcAft>
              <a:buClr>
                <a:schemeClr val="dk2"/>
              </a:buClr>
              <a:buSzPts val="4400"/>
              <a:buFont typeface="Open Sans Light"/>
              <a:buNone/>
            </a:pPr>
            <a:r>
              <a:rPr lang="en-US"/>
              <a:t>Uproszczony model pamięci</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45"/>
          <p:cNvSpPr txBox="1"/>
          <p:nvPr>
            <p:ph type="title"/>
          </p:nvPr>
        </p:nvSpPr>
        <p:spPr>
          <a:xfrm>
            <a:off x="342900" y="797525"/>
            <a:ext cx="14429100" cy="557700"/>
          </a:xfrm>
          <a:prstGeom prst="rect">
            <a:avLst/>
          </a:prstGeom>
          <a:noFill/>
          <a:ln>
            <a:noFill/>
          </a:ln>
        </p:spPr>
        <p:txBody>
          <a:bodyPr anchorCtr="0" anchor="ctr" bIns="36000" lIns="57150" spcFirstLastPara="1" rIns="50775" wrap="square" tIns="36000">
            <a:noAutofit/>
          </a:bodyPr>
          <a:lstStyle/>
          <a:p>
            <a:pPr indent="0" lvl="0" marL="0" rtl="0" algn="l">
              <a:lnSpc>
                <a:spcPct val="100000"/>
              </a:lnSpc>
              <a:spcBef>
                <a:spcPts val="0"/>
              </a:spcBef>
              <a:spcAft>
                <a:spcPts val="0"/>
              </a:spcAft>
              <a:buClr>
                <a:schemeClr val="dk2"/>
              </a:buClr>
              <a:buSzPts val="4400"/>
              <a:buFont typeface="Open Sans Light"/>
              <a:buNone/>
            </a:pPr>
            <a:r>
              <a:rPr lang="en-US"/>
              <a:t>Stack frame</a:t>
            </a:r>
            <a:endParaRPr/>
          </a:p>
        </p:txBody>
      </p:sp>
      <p:sp>
        <p:nvSpPr>
          <p:cNvPr id="412" name="Google Shape;412;p45"/>
          <p:cNvSpPr txBox="1"/>
          <p:nvPr>
            <p:ph idx="12" type="sldNum"/>
          </p:nvPr>
        </p:nvSpPr>
        <p:spPr>
          <a:xfrm>
            <a:off x="15514806" y="139700"/>
            <a:ext cx="459000" cy="3174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dk2"/>
              </a:buClr>
              <a:buSzPts val="1400"/>
              <a:buFont typeface="Open Sans Light"/>
              <a:buNone/>
            </a:pPr>
            <a:fld id="{00000000-1234-1234-1234-123412341234}" type="slidenum">
              <a:rPr lang="en-US"/>
              <a:t>‹#›</a:t>
            </a:fld>
            <a:endParaRPr/>
          </a:p>
        </p:txBody>
      </p:sp>
      <p:sp>
        <p:nvSpPr>
          <p:cNvPr id="413" name="Google Shape;413;p45"/>
          <p:cNvSpPr/>
          <p:nvPr/>
        </p:nvSpPr>
        <p:spPr>
          <a:xfrm>
            <a:off x="10206800" y="2165675"/>
            <a:ext cx="3128100" cy="6135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45"/>
          <p:cNvSpPr/>
          <p:nvPr/>
        </p:nvSpPr>
        <p:spPr>
          <a:xfrm>
            <a:off x="10523900" y="6549850"/>
            <a:ext cx="2493900" cy="6819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b=400</a:t>
            </a:r>
            <a:endParaRPr>
              <a:solidFill>
                <a:schemeClr val="dk1"/>
              </a:solidFill>
            </a:endParaRPr>
          </a:p>
        </p:txBody>
      </p:sp>
      <p:sp>
        <p:nvSpPr>
          <p:cNvPr id="415" name="Google Shape;415;p45"/>
          <p:cNvSpPr/>
          <p:nvPr/>
        </p:nvSpPr>
        <p:spPr>
          <a:xfrm>
            <a:off x="10523900" y="7400050"/>
            <a:ext cx="2493900" cy="6819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a=20</a:t>
            </a:r>
            <a:endParaRPr>
              <a:solidFill>
                <a:schemeClr val="dk1"/>
              </a:solidFill>
            </a:endParaRPr>
          </a:p>
        </p:txBody>
      </p:sp>
      <p:sp>
        <p:nvSpPr>
          <p:cNvPr id="416" name="Google Shape;416;p45"/>
          <p:cNvSpPr txBox="1"/>
          <p:nvPr/>
        </p:nvSpPr>
        <p:spPr>
          <a:xfrm>
            <a:off x="10523900" y="2379675"/>
            <a:ext cx="24939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solidFill>
                  <a:srgbClr val="FF7100"/>
                </a:solidFill>
                <a:latin typeface="Open Sans Light"/>
                <a:ea typeface="Open Sans Light"/>
                <a:cs typeface="Open Sans Light"/>
                <a:sym typeface="Open Sans Light"/>
              </a:rPr>
              <a:t>Stos</a:t>
            </a:r>
            <a:endParaRPr sz="3000">
              <a:solidFill>
                <a:srgbClr val="FF7100"/>
              </a:solidFill>
              <a:latin typeface="Open Sans Light"/>
              <a:ea typeface="Open Sans Light"/>
              <a:cs typeface="Open Sans Light"/>
              <a:sym typeface="Open Sans Light"/>
            </a:endParaRPr>
          </a:p>
        </p:txBody>
      </p:sp>
      <p:sp>
        <p:nvSpPr>
          <p:cNvPr id="417" name="Google Shape;417;p45"/>
          <p:cNvSpPr/>
          <p:nvPr/>
        </p:nvSpPr>
        <p:spPr>
          <a:xfrm>
            <a:off x="10523900" y="5699650"/>
            <a:ext cx="2493900" cy="6819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c=420</a:t>
            </a:r>
            <a:endParaRPr>
              <a:solidFill>
                <a:schemeClr val="dk1"/>
              </a:solidFill>
            </a:endParaRPr>
          </a:p>
        </p:txBody>
      </p:sp>
      <p:pic>
        <p:nvPicPr>
          <p:cNvPr id="418" name="Google Shape;418;p45"/>
          <p:cNvPicPr preferRelativeResize="0"/>
          <p:nvPr/>
        </p:nvPicPr>
        <p:blipFill rotWithShape="1">
          <a:blip r:embed="rId3">
            <a:alphaModFix/>
          </a:blip>
          <a:srcRect b="0" l="0" r="0" t="0"/>
          <a:stretch/>
        </p:blipFill>
        <p:spPr>
          <a:xfrm>
            <a:off x="2418375" y="2165675"/>
            <a:ext cx="3958645" cy="6135901"/>
          </a:xfrm>
          <a:prstGeom prst="rect">
            <a:avLst/>
          </a:prstGeom>
          <a:noFill/>
          <a:ln>
            <a:noFill/>
          </a:ln>
        </p:spPr>
      </p:pic>
      <p:sp>
        <p:nvSpPr>
          <p:cNvPr id="419" name="Google Shape;419;p45"/>
          <p:cNvSpPr/>
          <p:nvPr/>
        </p:nvSpPr>
        <p:spPr>
          <a:xfrm>
            <a:off x="9284375" y="5699650"/>
            <a:ext cx="641700" cy="2382300"/>
          </a:xfrm>
          <a:prstGeom prst="lef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45"/>
          <p:cNvSpPr txBox="1"/>
          <p:nvPr/>
        </p:nvSpPr>
        <p:spPr>
          <a:xfrm>
            <a:off x="7432175" y="6659950"/>
            <a:ext cx="2493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latin typeface="Open Sans Light"/>
                <a:ea typeface="Open Sans Light"/>
                <a:cs typeface="Open Sans Light"/>
                <a:sym typeface="Open Sans Light"/>
              </a:rPr>
              <a:t>Foo stack frame</a:t>
            </a:r>
            <a:endParaRPr sz="1800">
              <a:latin typeface="Open Sans Light"/>
              <a:ea typeface="Open Sans Light"/>
              <a:cs typeface="Open Sans Light"/>
              <a:sym typeface="Open Sans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415"/>
                                        </p:tgtEl>
                                        <p:attrNameLst>
                                          <p:attrName>style.visibility</p:attrName>
                                        </p:attrNameLst>
                                      </p:cBhvr>
                                      <p:to>
                                        <p:strVal val="visible"/>
                                      </p:to>
                                    </p:set>
                                    <p:anim calcmode="lin" valueType="num">
                                      <p:cBhvr additive="base">
                                        <p:cTn dur="1000"/>
                                        <p:tgtEl>
                                          <p:spTgt spid="41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414"/>
                                        </p:tgtEl>
                                        <p:attrNameLst>
                                          <p:attrName>style.visibility</p:attrName>
                                        </p:attrNameLst>
                                      </p:cBhvr>
                                      <p:to>
                                        <p:strVal val="visible"/>
                                      </p:to>
                                    </p:set>
                                    <p:anim calcmode="lin" valueType="num">
                                      <p:cBhvr additive="base">
                                        <p:cTn dur="1000"/>
                                        <p:tgtEl>
                                          <p:spTgt spid="41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417"/>
                                        </p:tgtEl>
                                        <p:attrNameLst>
                                          <p:attrName>style.visibility</p:attrName>
                                        </p:attrNameLst>
                                      </p:cBhvr>
                                      <p:to>
                                        <p:strVal val="visible"/>
                                      </p:to>
                                    </p:set>
                                    <p:anim calcmode="lin" valueType="num">
                                      <p:cBhvr additive="base">
                                        <p:cTn dur="1000"/>
                                        <p:tgtEl>
                                          <p:spTgt spid="41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9"/>
                                        </p:tgtEl>
                                        <p:attrNameLst>
                                          <p:attrName>style.visibility</p:attrName>
                                        </p:attrNameLst>
                                      </p:cBhvr>
                                      <p:to>
                                        <p:strVal val="visible"/>
                                      </p:to>
                                    </p:set>
                                    <p:animEffect filter="fade" transition="in">
                                      <p:cBhvr>
                                        <p:cTn dur="1000"/>
                                        <p:tgtEl>
                                          <p:spTgt spid="419"/>
                                        </p:tgtEl>
                                      </p:cBhvr>
                                    </p:animEffect>
                                  </p:childTnLst>
                                </p:cTn>
                              </p:par>
                              <p:par>
                                <p:cTn fill="hold" nodeType="withEffect" presetClass="entr" presetID="10" presetSubtype="0">
                                  <p:stCondLst>
                                    <p:cond delay="0"/>
                                  </p:stCondLst>
                                  <p:childTnLst>
                                    <p:set>
                                      <p:cBhvr>
                                        <p:cTn dur="1" fill="hold">
                                          <p:stCondLst>
                                            <p:cond delay="0"/>
                                          </p:stCondLst>
                                        </p:cTn>
                                        <p:tgtEl>
                                          <p:spTgt spid="420"/>
                                        </p:tgtEl>
                                        <p:attrNameLst>
                                          <p:attrName>style.visibility</p:attrName>
                                        </p:attrNameLst>
                                      </p:cBhvr>
                                      <p:to>
                                        <p:strVal val="visible"/>
                                      </p:to>
                                    </p:set>
                                    <p:animEffect filter="fade" transition="in">
                                      <p:cBhvr>
                                        <p:cTn dur="1000"/>
                                        <p:tgtEl>
                                          <p:spTgt spid="4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100"/>
                                        <p:tgtEl>
                                          <p:spTgt spid="419"/>
                                        </p:tgtEl>
                                      </p:cBhvr>
                                    </p:animEffect>
                                    <p:set>
                                      <p:cBhvr>
                                        <p:cTn dur="1" fill="hold">
                                          <p:stCondLst>
                                            <p:cond delay="1100"/>
                                          </p:stCondLst>
                                        </p:cTn>
                                        <p:tgtEl>
                                          <p:spTgt spid="41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420"/>
                                        </p:tgtEl>
                                      </p:cBhvr>
                                    </p:animEffect>
                                    <p:set>
                                      <p:cBhvr>
                                        <p:cTn dur="1" fill="hold">
                                          <p:stCondLst>
                                            <p:cond delay="1000"/>
                                          </p:stCondLst>
                                        </p:cTn>
                                        <p:tgtEl>
                                          <p:spTgt spid="42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1">
                                  <p:stCondLst>
                                    <p:cond delay="0"/>
                                  </p:stCondLst>
                                  <p:childTnLst>
                                    <p:anim calcmode="lin" valueType="num">
                                      <p:cBhvr additive="base">
                                        <p:cTn dur="1000"/>
                                        <p:tgtEl>
                                          <p:spTgt spid="414"/>
                                        </p:tgtEl>
                                        <p:attrNameLst>
                                          <p:attrName>ppt_y</p:attrName>
                                        </p:attrNameLst>
                                      </p:cBhvr>
                                      <p:tavLst>
                                        <p:tav fmla="" tm="0">
                                          <p:val>
                                            <p:strVal val="#ppt_y"/>
                                          </p:val>
                                        </p:tav>
                                        <p:tav fmla="" tm="100000">
                                          <p:val>
                                            <p:strVal val="#ppt_y-1"/>
                                          </p:val>
                                        </p:tav>
                                      </p:tavLst>
                                    </p:anim>
                                    <p:set>
                                      <p:cBhvr>
                                        <p:cTn dur="1" fill="hold">
                                          <p:stCondLst>
                                            <p:cond delay="1000"/>
                                          </p:stCondLst>
                                        </p:cTn>
                                        <p:tgtEl>
                                          <p:spTgt spid="414"/>
                                        </p:tgtEl>
                                        <p:attrNameLst>
                                          <p:attrName>style.visibility</p:attrName>
                                        </p:attrNameLst>
                                      </p:cBhvr>
                                      <p:to>
                                        <p:strVal val="hidden"/>
                                      </p:to>
                                    </p:set>
                                  </p:childTnLst>
                                </p:cTn>
                              </p:par>
                              <p:par>
                                <p:cTn fill="hold" nodeType="withEffect" presetClass="exit" presetID="2" presetSubtype="1">
                                  <p:stCondLst>
                                    <p:cond delay="0"/>
                                  </p:stCondLst>
                                  <p:childTnLst>
                                    <p:anim calcmode="lin" valueType="num">
                                      <p:cBhvr additive="base">
                                        <p:cTn dur="1000"/>
                                        <p:tgtEl>
                                          <p:spTgt spid="417"/>
                                        </p:tgtEl>
                                        <p:attrNameLst>
                                          <p:attrName>ppt_y</p:attrName>
                                        </p:attrNameLst>
                                      </p:cBhvr>
                                      <p:tavLst>
                                        <p:tav fmla="" tm="0">
                                          <p:val>
                                            <p:strVal val="#ppt_y"/>
                                          </p:val>
                                        </p:tav>
                                        <p:tav fmla="" tm="100000">
                                          <p:val>
                                            <p:strVal val="#ppt_y-1"/>
                                          </p:val>
                                        </p:tav>
                                      </p:tavLst>
                                    </p:anim>
                                    <p:set>
                                      <p:cBhvr>
                                        <p:cTn dur="1" fill="hold">
                                          <p:stCondLst>
                                            <p:cond delay="1000"/>
                                          </p:stCondLst>
                                        </p:cTn>
                                        <p:tgtEl>
                                          <p:spTgt spid="417"/>
                                        </p:tgtEl>
                                        <p:attrNameLst>
                                          <p:attrName>style.visibility</p:attrName>
                                        </p:attrNameLst>
                                      </p:cBhvr>
                                      <p:to>
                                        <p:strVal val="hidden"/>
                                      </p:to>
                                    </p:set>
                                  </p:childTnLst>
                                </p:cTn>
                              </p:par>
                              <p:par>
                                <p:cTn fill="hold" nodeType="withEffect" presetClass="exit" presetID="2" presetSubtype="1">
                                  <p:stCondLst>
                                    <p:cond delay="0"/>
                                  </p:stCondLst>
                                  <p:childTnLst>
                                    <p:anim calcmode="lin" valueType="num">
                                      <p:cBhvr additive="base">
                                        <p:cTn dur="1000"/>
                                        <p:tgtEl>
                                          <p:spTgt spid="415"/>
                                        </p:tgtEl>
                                        <p:attrNameLst>
                                          <p:attrName>ppt_y</p:attrName>
                                        </p:attrNameLst>
                                      </p:cBhvr>
                                      <p:tavLst>
                                        <p:tav fmla="" tm="0">
                                          <p:val>
                                            <p:strVal val="#ppt_y"/>
                                          </p:val>
                                        </p:tav>
                                        <p:tav fmla="" tm="100000">
                                          <p:val>
                                            <p:strVal val="#ppt_y-1"/>
                                          </p:val>
                                        </p:tav>
                                      </p:tavLst>
                                    </p:anim>
                                    <p:set>
                                      <p:cBhvr>
                                        <p:cTn dur="1" fill="hold">
                                          <p:stCondLst>
                                            <p:cond delay="1000"/>
                                          </p:stCondLst>
                                        </p:cTn>
                                        <p:tgtEl>
                                          <p:spTgt spid="41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46"/>
          <p:cNvSpPr txBox="1"/>
          <p:nvPr>
            <p:ph type="title"/>
          </p:nvPr>
        </p:nvSpPr>
        <p:spPr>
          <a:xfrm>
            <a:off x="342900" y="797525"/>
            <a:ext cx="14429100" cy="557700"/>
          </a:xfrm>
          <a:prstGeom prst="rect">
            <a:avLst/>
          </a:prstGeom>
          <a:noFill/>
          <a:ln>
            <a:noFill/>
          </a:ln>
        </p:spPr>
        <p:txBody>
          <a:bodyPr anchorCtr="0" anchor="ctr" bIns="36000" lIns="57150" spcFirstLastPara="1" rIns="50775" wrap="square" tIns="36000">
            <a:noAutofit/>
          </a:bodyPr>
          <a:lstStyle/>
          <a:p>
            <a:pPr indent="0" lvl="0" marL="0" rtl="0" algn="l">
              <a:lnSpc>
                <a:spcPct val="100000"/>
              </a:lnSpc>
              <a:spcBef>
                <a:spcPts val="0"/>
              </a:spcBef>
              <a:spcAft>
                <a:spcPts val="0"/>
              </a:spcAft>
              <a:buClr>
                <a:schemeClr val="dk2"/>
              </a:buClr>
              <a:buSzPts val="4400"/>
              <a:buFont typeface="Open Sans Light"/>
              <a:buNone/>
            </a:pPr>
            <a:r>
              <a:rPr lang="en-US"/>
              <a:t>Garbage collector</a:t>
            </a:r>
            <a:endParaRPr/>
          </a:p>
        </p:txBody>
      </p:sp>
      <p:sp>
        <p:nvSpPr>
          <p:cNvPr id="426" name="Google Shape;426;p46"/>
          <p:cNvSpPr txBox="1"/>
          <p:nvPr>
            <p:ph idx="12" type="sldNum"/>
          </p:nvPr>
        </p:nvSpPr>
        <p:spPr>
          <a:xfrm>
            <a:off x="15514806" y="139700"/>
            <a:ext cx="459000" cy="3174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dk2"/>
              </a:buClr>
              <a:buSzPts val="1400"/>
              <a:buFont typeface="Open Sans Light"/>
              <a:buNone/>
            </a:pPr>
            <a:fld id="{00000000-1234-1234-1234-123412341234}" type="slidenum">
              <a:rPr lang="en-US"/>
              <a:t>‹#›</a:t>
            </a:fld>
            <a:endParaRPr/>
          </a:p>
        </p:txBody>
      </p:sp>
      <p:sp>
        <p:nvSpPr>
          <p:cNvPr id="427" name="Google Shape;427;p46"/>
          <p:cNvSpPr/>
          <p:nvPr/>
        </p:nvSpPr>
        <p:spPr>
          <a:xfrm>
            <a:off x="8093150" y="2165675"/>
            <a:ext cx="3128100" cy="6135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46"/>
          <p:cNvSpPr/>
          <p:nvPr/>
        </p:nvSpPr>
        <p:spPr>
          <a:xfrm>
            <a:off x="8410250" y="6549850"/>
            <a:ext cx="2493900" cy="6819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US">
                <a:solidFill>
                  <a:schemeClr val="dk1"/>
                </a:solidFill>
              </a:rPr>
              <a:t>car: ref(0x00001)</a:t>
            </a:r>
            <a:endParaRPr>
              <a:solidFill>
                <a:schemeClr val="dk1"/>
              </a:solidFill>
            </a:endParaRPr>
          </a:p>
        </p:txBody>
      </p:sp>
      <p:sp>
        <p:nvSpPr>
          <p:cNvPr id="429" name="Google Shape;429;p46"/>
          <p:cNvSpPr/>
          <p:nvPr/>
        </p:nvSpPr>
        <p:spPr>
          <a:xfrm>
            <a:off x="8410250" y="7400050"/>
            <a:ext cx="2493900" cy="6819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engine=1.9</a:t>
            </a:r>
            <a:endParaRPr>
              <a:solidFill>
                <a:schemeClr val="dk1"/>
              </a:solidFill>
            </a:endParaRPr>
          </a:p>
        </p:txBody>
      </p:sp>
      <p:sp>
        <p:nvSpPr>
          <p:cNvPr id="430" name="Google Shape;430;p46"/>
          <p:cNvSpPr txBox="1"/>
          <p:nvPr/>
        </p:nvSpPr>
        <p:spPr>
          <a:xfrm>
            <a:off x="8410250" y="2379675"/>
            <a:ext cx="24939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solidFill>
                  <a:srgbClr val="FF7100"/>
                </a:solidFill>
                <a:latin typeface="Open Sans Light"/>
                <a:ea typeface="Open Sans Light"/>
                <a:cs typeface="Open Sans Light"/>
                <a:sym typeface="Open Sans Light"/>
              </a:rPr>
              <a:t>Stos</a:t>
            </a:r>
            <a:endParaRPr sz="3000">
              <a:solidFill>
                <a:srgbClr val="FF7100"/>
              </a:solidFill>
              <a:latin typeface="Open Sans Light"/>
              <a:ea typeface="Open Sans Light"/>
              <a:cs typeface="Open Sans Light"/>
              <a:sym typeface="Open Sans Light"/>
            </a:endParaRPr>
          </a:p>
        </p:txBody>
      </p:sp>
      <p:pic>
        <p:nvPicPr>
          <p:cNvPr id="431" name="Google Shape;431;p46"/>
          <p:cNvPicPr preferRelativeResize="0"/>
          <p:nvPr/>
        </p:nvPicPr>
        <p:blipFill rotWithShape="1">
          <a:blip r:embed="rId3">
            <a:alphaModFix/>
          </a:blip>
          <a:srcRect b="0" l="0" r="0" t="0"/>
          <a:stretch/>
        </p:blipFill>
        <p:spPr>
          <a:xfrm>
            <a:off x="1756625" y="2165675"/>
            <a:ext cx="4919776" cy="6135900"/>
          </a:xfrm>
          <a:prstGeom prst="rect">
            <a:avLst/>
          </a:prstGeom>
          <a:noFill/>
          <a:ln>
            <a:noFill/>
          </a:ln>
        </p:spPr>
      </p:pic>
      <p:sp>
        <p:nvSpPr>
          <p:cNvPr id="432" name="Google Shape;432;p46"/>
          <p:cNvSpPr/>
          <p:nvPr/>
        </p:nvSpPr>
        <p:spPr>
          <a:xfrm>
            <a:off x="11643900" y="2165675"/>
            <a:ext cx="3128100" cy="6135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46"/>
          <p:cNvSpPr/>
          <p:nvPr/>
        </p:nvSpPr>
        <p:spPr>
          <a:xfrm>
            <a:off x="11961000" y="6549850"/>
            <a:ext cx="2493900" cy="15321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chemeClr val="dk1"/>
                </a:solidFill>
              </a:rPr>
              <a:t>0x46696174204d756c7469706c6120312e39204a5444202d3e2068747470733a2f2f796f7574752e62652f6b3477755f79353348386b</a:t>
            </a:r>
            <a:endParaRPr>
              <a:solidFill>
                <a:schemeClr val="dk1"/>
              </a:solidFill>
            </a:endParaRPr>
          </a:p>
        </p:txBody>
      </p:sp>
      <p:sp>
        <p:nvSpPr>
          <p:cNvPr id="434" name="Google Shape;434;p46"/>
          <p:cNvSpPr txBox="1"/>
          <p:nvPr/>
        </p:nvSpPr>
        <p:spPr>
          <a:xfrm>
            <a:off x="11961000" y="2379675"/>
            <a:ext cx="24939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solidFill>
                  <a:srgbClr val="FF7100"/>
                </a:solidFill>
                <a:latin typeface="Open Sans Light"/>
                <a:ea typeface="Open Sans Light"/>
                <a:cs typeface="Open Sans Light"/>
                <a:sym typeface="Open Sans Light"/>
              </a:rPr>
              <a:t>Sterta</a:t>
            </a:r>
            <a:endParaRPr sz="3000">
              <a:solidFill>
                <a:srgbClr val="FF7100"/>
              </a:solidFill>
              <a:latin typeface="Open Sans Light"/>
              <a:ea typeface="Open Sans Light"/>
              <a:cs typeface="Open Sans Light"/>
              <a:sym typeface="Open Sans Light"/>
            </a:endParaRPr>
          </a:p>
        </p:txBody>
      </p:sp>
      <p:pic>
        <p:nvPicPr>
          <p:cNvPr id="435" name="Google Shape;435;p46"/>
          <p:cNvPicPr preferRelativeResize="0"/>
          <p:nvPr/>
        </p:nvPicPr>
        <p:blipFill>
          <a:blip r:embed="rId4">
            <a:alphaModFix/>
          </a:blip>
          <a:stretch>
            <a:fillRect/>
          </a:stretch>
        </p:blipFill>
        <p:spPr>
          <a:xfrm>
            <a:off x="12446000" y="3359263"/>
            <a:ext cx="3810000" cy="2857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429"/>
                                        </p:tgtEl>
                                        <p:attrNameLst>
                                          <p:attrName>style.visibility</p:attrName>
                                        </p:attrNameLst>
                                      </p:cBhvr>
                                      <p:to>
                                        <p:strVal val="visible"/>
                                      </p:to>
                                    </p:set>
                                    <p:anim calcmode="lin" valueType="num">
                                      <p:cBhvr additive="base">
                                        <p:cTn dur="1000"/>
                                        <p:tgtEl>
                                          <p:spTgt spid="42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428"/>
                                        </p:tgtEl>
                                        <p:attrNameLst>
                                          <p:attrName>style.visibility</p:attrName>
                                        </p:attrNameLst>
                                      </p:cBhvr>
                                      <p:to>
                                        <p:strVal val="visible"/>
                                      </p:to>
                                    </p:set>
                                    <p:anim calcmode="lin" valueType="num">
                                      <p:cBhvr additive="base">
                                        <p:cTn dur="1200"/>
                                        <p:tgtEl>
                                          <p:spTgt spid="42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433"/>
                                        </p:tgtEl>
                                        <p:attrNameLst>
                                          <p:attrName>style.visibility</p:attrName>
                                        </p:attrNameLst>
                                      </p:cBhvr>
                                      <p:to>
                                        <p:strVal val="visible"/>
                                      </p:to>
                                    </p:set>
                                    <p:anim calcmode="lin" valueType="num">
                                      <p:cBhvr additive="base">
                                        <p:cTn dur="1000"/>
                                        <p:tgtEl>
                                          <p:spTgt spid="43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1">
                                  <p:stCondLst>
                                    <p:cond delay="0"/>
                                  </p:stCondLst>
                                  <p:childTnLst>
                                    <p:anim calcmode="lin" valueType="num">
                                      <p:cBhvr additive="base">
                                        <p:cTn dur="1300"/>
                                        <p:tgtEl>
                                          <p:spTgt spid="428"/>
                                        </p:tgtEl>
                                        <p:attrNameLst>
                                          <p:attrName>ppt_y</p:attrName>
                                        </p:attrNameLst>
                                      </p:cBhvr>
                                      <p:tavLst>
                                        <p:tav fmla="" tm="0">
                                          <p:val>
                                            <p:strVal val="#ppt_y"/>
                                          </p:val>
                                        </p:tav>
                                        <p:tav fmla="" tm="100000">
                                          <p:val>
                                            <p:strVal val="#ppt_y-1"/>
                                          </p:val>
                                        </p:tav>
                                      </p:tavLst>
                                    </p:anim>
                                    <p:set>
                                      <p:cBhvr>
                                        <p:cTn dur="1" fill="hold">
                                          <p:stCondLst>
                                            <p:cond delay="1300"/>
                                          </p:stCondLst>
                                        </p:cTn>
                                        <p:tgtEl>
                                          <p:spTgt spid="428"/>
                                        </p:tgtEl>
                                        <p:attrNameLst>
                                          <p:attrName>style.visibility</p:attrName>
                                        </p:attrNameLst>
                                      </p:cBhvr>
                                      <p:to>
                                        <p:strVal val="hidden"/>
                                      </p:to>
                                    </p:set>
                                  </p:childTnLst>
                                </p:cTn>
                              </p:par>
                              <p:par>
                                <p:cTn fill="hold" nodeType="withEffect" presetClass="exit" presetID="2" presetSubtype="1">
                                  <p:stCondLst>
                                    <p:cond delay="0"/>
                                  </p:stCondLst>
                                  <p:childTnLst>
                                    <p:anim calcmode="lin" valueType="num">
                                      <p:cBhvr additive="base">
                                        <p:cTn dur="1000"/>
                                        <p:tgtEl>
                                          <p:spTgt spid="429"/>
                                        </p:tgtEl>
                                        <p:attrNameLst>
                                          <p:attrName>ppt_y</p:attrName>
                                        </p:attrNameLst>
                                      </p:cBhvr>
                                      <p:tavLst>
                                        <p:tav fmla="" tm="0">
                                          <p:val>
                                            <p:strVal val="#ppt_y"/>
                                          </p:val>
                                        </p:tav>
                                        <p:tav fmla="" tm="100000">
                                          <p:val>
                                            <p:strVal val="#ppt_y-1"/>
                                          </p:val>
                                        </p:tav>
                                      </p:tavLst>
                                    </p:anim>
                                    <p:set>
                                      <p:cBhvr>
                                        <p:cTn dur="1" fill="hold">
                                          <p:stCondLst>
                                            <p:cond delay="1000"/>
                                          </p:stCondLst>
                                        </p:cTn>
                                        <p:tgtEl>
                                          <p:spTgt spid="42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435"/>
                                        </p:tgtEl>
                                        <p:attrNameLst>
                                          <p:attrName>style.visibility</p:attrName>
                                        </p:attrNameLst>
                                      </p:cBhvr>
                                      <p:to>
                                        <p:strVal val="visible"/>
                                      </p:to>
                                    </p:set>
                                    <p:anim calcmode="lin" valueType="num">
                                      <p:cBhvr additive="base">
                                        <p:cTn dur="1000"/>
                                        <p:tgtEl>
                                          <p:spTgt spid="435"/>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D5CAA"/>
        </a:solidFill>
      </p:bgPr>
    </p:bg>
    <p:spTree>
      <p:nvGrpSpPr>
        <p:cNvPr id="439" name="Shape 439"/>
        <p:cNvGrpSpPr/>
        <p:nvPr/>
      </p:nvGrpSpPr>
      <p:grpSpPr>
        <a:xfrm>
          <a:off x="0" y="0"/>
          <a:ext cx="0" cy="0"/>
          <a:chOff x="0" y="0"/>
          <a:chExt cx="0" cy="0"/>
        </a:xfrm>
      </p:grpSpPr>
      <p:sp>
        <p:nvSpPr>
          <p:cNvPr id="440" name="Google Shape;440;p47"/>
          <p:cNvSpPr txBox="1"/>
          <p:nvPr>
            <p:ph idx="12" type="sldNum"/>
          </p:nvPr>
        </p:nvSpPr>
        <p:spPr>
          <a:xfrm>
            <a:off x="15514806" y="139700"/>
            <a:ext cx="459000" cy="317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41" name="Google Shape;441;p47"/>
          <p:cNvSpPr txBox="1"/>
          <p:nvPr>
            <p:ph type="title"/>
          </p:nvPr>
        </p:nvSpPr>
        <p:spPr>
          <a:xfrm>
            <a:off x="914400" y="4212000"/>
            <a:ext cx="14788800" cy="720000"/>
          </a:xfrm>
          <a:prstGeom prst="rect">
            <a:avLst/>
          </a:prstGeom>
          <a:noFill/>
          <a:ln>
            <a:noFill/>
          </a:ln>
        </p:spPr>
        <p:txBody>
          <a:bodyPr anchorCtr="0" anchor="ctr" bIns="36000" lIns="50775" spcFirstLastPara="1" rIns="50775" wrap="square" tIns="36000">
            <a:noAutofit/>
          </a:bodyPr>
          <a:lstStyle/>
          <a:p>
            <a:pPr indent="0" lvl="0" marL="0" rtl="0" algn="l">
              <a:lnSpc>
                <a:spcPct val="100000"/>
              </a:lnSpc>
              <a:spcBef>
                <a:spcPts val="0"/>
              </a:spcBef>
              <a:spcAft>
                <a:spcPts val="0"/>
              </a:spcAft>
              <a:buClr>
                <a:schemeClr val="dk2"/>
              </a:buClr>
              <a:buSzPts val="4400"/>
              <a:buFont typeface="Open Sans Light"/>
              <a:buNone/>
            </a:pPr>
            <a:r>
              <a:rPr lang="en-US">
                <a:solidFill>
                  <a:schemeClr val="dk1"/>
                </a:solidFill>
              </a:rPr>
              <a:t>Span&lt;T&gt;</a:t>
            </a:r>
            <a:br>
              <a:rPr lang="en-US">
                <a:solidFill>
                  <a:schemeClr val="dk1"/>
                </a:solidFill>
              </a:rPr>
            </a:br>
            <a:r>
              <a:rPr lang="en-US" sz="2800">
                <a:solidFill>
                  <a:schemeClr val="dk1"/>
                </a:solidFill>
              </a:rPr>
              <a:t>oraz ReadOnlySpan&lt;T&gt;, Memory&lt;T&gt; i ReadOnlyMemory&lt;T&gt;</a:t>
            </a:r>
            <a:endParaRPr sz="2800">
              <a:solidFill>
                <a:schemeClr val="dk1"/>
              </a:solidFill>
            </a:endParaRPr>
          </a:p>
        </p:txBody>
      </p:sp>
      <p:pic>
        <p:nvPicPr>
          <p:cNvPr id="442" name="Google Shape;442;p47"/>
          <p:cNvPicPr preferRelativeResize="0"/>
          <p:nvPr/>
        </p:nvPicPr>
        <p:blipFill>
          <a:blip r:embed="rId3">
            <a:alphaModFix/>
          </a:blip>
          <a:stretch>
            <a:fillRect/>
          </a:stretch>
        </p:blipFill>
        <p:spPr>
          <a:xfrm>
            <a:off x="12878375" y="7360927"/>
            <a:ext cx="3264276" cy="183769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0"/>
          <p:cNvSpPr txBox="1"/>
          <p:nvPr>
            <p:ph idx="12" type="sldNum"/>
          </p:nvPr>
        </p:nvSpPr>
        <p:spPr>
          <a:xfrm>
            <a:off x="15514806" y="139700"/>
            <a:ext cx="459000" cy="317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400"/>
              <a:buFont typeface="Open Sans Light"/>
              <a:buNone/>
            </a:pPr>
            <a:fld id="{00000000-1234-1234-1234-123412341234}" type="slidenum">
              <a:rPr lang="en-US"/>
              <a:t>‹#›</a:t>
            </a:fld>
            <a:endParaRPr/>
          </a:p>
        </p:txBody>
      </p:sp>
      <p:sp>
        <p:nvSpPr>
          <p:cNvPr id="239" name="Google Shape;239;p30"/>
          <p:cNvSpPr txBox="1"/>
          <p:nvPr/>
        </p:nvSpPr>
        <p:spPr>
          <a:xfrm>
            <a:off x="821975" y="709850"/>
            <a:ext cx="11892000" cy="1557900"/>
          </a:xfrm>
          <a:prstGeom prst="rect">
            <a:avLst/>
          </a:prstGeom>
          <a:noFill/>
          <a:ln>
            <a:noFill/>
          </a:ln>
        </p:spPr>
        <p:txBody>
          <a:bodyPr anchorCtr="0" anchor="t" bIns="36000" lIns="36000" spcFirstLastPara="1" rIns="36000" wrap="square" tIns="36000">
            <a:noAutofit/>
          </a:bodyPr>
          <a:lstStyle/>
          <a:p>
            <a:pPr indent="0" lvl="0" marL="3175" rtl="0" algn="l">
              <a:lnSpc>
                <a:spcPct val="150000"/>
              </a:lnSpc>
              <a:spcBef>
                <a:spcPts val="0"/>
              </a:spcBef>
              <a:spcAft>
                <a:spcPts val="0"/>
              </a:spcAft>
              <a:buNone/>
            </a:pPr>
            <a:r>
              <a:rPr lang="en-US" sz="4400">
                <a:latin typeface="Open Sans Light"/>
                <a:ea typeface="Open Sans Light"/>
                <a:cs typeface="Open Sans Light"/>
                <a:sym typeface="Open Sans Light"/>
              </a:rPr>
              <a:t>O mnie…</a:t>
            </a:r>
            <a:endParaRPr sz="4400">
              <a:solidFill>
                <a:srgbClr val="000000"/>
              </a:solidFill>
              <a:latin typeface="Open Sans Light"/>
              <a:ea typeface="Open Sans Light"/>
              <a:cs typeface="Open Sans Light"/>
              <a:sym typeface="Open Sans Light"/>
            </a:endParaRPr>
          </a:p>
        </p:txBody>
      </p:sp>
      <p:pic>
        <p:nvPicPr>
          <p:cNvPr id="240" name="Google Shape;240;p30"/>
          <p:cNvPicPr preferRelativeResize="0"/>
          <p:nvPr/>
        </p:nvPicPr>
        <p:blipFill>
          <a:blip r:embed="rId3">
            <a:alphaModFix/>
          </a:blip>
          <a:stretch>
            <a:fillRect/>
          </a:stretch>
        </p:blipFill>
        <p:spPr>
          <a:xfrm>
            <a:off x="12709525" y="7276406"/>
            <a:ext cx="3481524" cy="1958520"/>
          </a:xfrm>
          <a:prstGeom prst="rect">
            <a:avLst/>
          </a:prstGeom>
          <a:noFill/>
          <a:ln>
            <a:noFill/>
          </a:ln>
        </p:spPr>
      </p:pic>
      <p:sp>
        <p:nvSpPr>
          <p:cNvPr id="241" name="Google Shape;241;p30"/>
          <p:cNvSpPr txBox="1"/>
          <p:nvPr/>
        </p:nvSpPr>
        <p:spPr>
          <a:xfrm>
            <a:off x="821975" y="1639175"/>
            <a:ext cx="55245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100">
                <a:latin typeface="Open Sans Light"/>
                <a:ea typeface="Open Sans Light"/>
                <a:cs typeface="Open Sans Light"/>
                <a:sym typeface="Open Sans Light"/>
              </a:rPr>
              <a:t>Mateusz Bryll, Team Leader </a:t>
            </a:r>
            <a:endParaRPr sz="2100">
              <a:latin typeface="Open Sans Light"/>
              <a:ea typeface="Open Sans Light"/>
              <a:cs typeface="Open Sans Light"/>
              <a:sym typeface="Open Sans Light"/>
            </a:endParaRPr>
          </a:p>
        </p:txBody>
      </p:sp>
      <p:pic>
        <p:nvPicPr>
          <p:cNvPr id="242" name="Google Shape;242;p30"/>
          <p:cNvPicPr preferRelativeResize="0"/>
          <p:nvPr/>
        </p:nvPicPr>
        <p:blipFill>
          <a:blip r:embed="rId4">
            <a:alphaModFix/>
          </a:blip>
          <a:stretch>
            <a:fillRect/>
          </a:stretch>
        </p:blipFill>
        <p:spPr>
          <a:xfrm>
            <a:off x="10643525" y="943375"/>
            <a:ext cx="4871287" cy="6571448"/>
          </a:xfrm>
          <a:prstGeom prst="rect">
            <a:avLst/>
          </a:prstGeom>
          <a:noFill/>
          <a:ln>
            <a:noFill/>
          </a:ln>
        </p:spPr>
      </p:pic>
      <p:sp>
        <p:nvSpPr>
          <p:cNvPr id="243" name="Google Shape;243;p30"/>
          <p:cNvSpPr txBox="1"/>
          <p:nvPr/>
        </p:nvSpPr>
        <p:spPr>
          <a:xfrm>
            <a:off x="914400" y="2379675"/>
            <a:ext cx="9292800" cy="51948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US" sz="2100">
                <a:latin typeface="Open Sans Light"/>
                <a:ea typeface="Open Sans Light"/>
                <a:cs typeface="Open Sans Light"/>
                <a:sym typeface="Open Sans Light"/>
              </a:rPr>
              <a:t>Jestem team leaderem zespołu Snatch, w którym na </a:t>
            </a:r>
            <a:r>
              <a:rPr lang="en-US" sz="2100">
                <a:latin typeface="Open Sans Light"/>
                <a:ea typeface="Open Sans Light"/>
                <a:cs typeface="Open Sans Light"/>
                <a:sym typeface="Open Sans Light"/>
              </a:rPr>
              <a:t>co dzień</a:t>
            </a:r>
            <a:r>
              <a:rPr lang="en-US" sz="2100">
                <a:latin typeface="Open Sans Light"/>
                <a:ea typeface="Open Sans Light"/>
                <a:cs typeface="Open Sans Light"/>
                <a:sym typeface="Open Sans Light"/>
              </a:rPr>
              <a:t> </a:t>
            </a:r>
            <a:r>
              <a:rPr lang="en-US" sz="2100">
                <a:latin typeface="Open Sans Light"/>
                <a:ea typeface="Open Sans Light"/>
                <a:cs typeface="Open Sans Light"/>
                <a:sym typeface="Open Sans Light"/>
              </a:rPr>
              <a:t>opiekujemy</a:t>
            </a:r>
            <a:r>
              <a:rPr lang="en-US" sz="2100">
                <a:latin typeface="Open Sans Light"/>
                <a:ea typeface="Open Sans Light"/>
                <a:cs typeface="Open Sans Light"/>
                <a:sym typeface="Open Sans Light"/>
              </a:rPr>
              <a:t> się dwoma obszarami pracy w Allegro Pay:</a:t>
            </a:r>
            <a:endParaRPr sz="2100">
              <a:latin typeface="Open Sans Light"/>
              <a:ea typeface="Open Sans Light"/>
              <a:cs typeface="Open Sans Light"/>
              <a:sym typeface="Open Sans Light"/>
            </a:endParaRPr>
          </a:p>
          <a:p>
            <a:pPr indent="-361950" lvl="0" marL="457200" rtl="0" algn="l">
              <a:lnSpc>
                <a:spcPct val="150000"/>
              </a:lnSpc>
              <a:spcBef>
                <a:spcPts val="0"/>
              </a:spcBef>
              <a:spcAft>
                <a:spcPts val="0"/>
              </a:spcAft>
              <a:buSzPts val="2100"/>
              <a:buFont typeface="Open Sans Light"/>
              <a:buChar char="●"/>
            </a:pPr>
            <a:r>
              <a:rPr lang="en-US" sz="2100">
                <a:latin typeface="Open Sans Light"/>
                <a:ea typeface="Open Sans Light"/>
                <a:cs typeface="Open Sans Light"/>
                <a:sym typeface="Open Sans Light"/>
              </a:rPr>
              <a:t>Onboarding nowych klientów do usługi.</a:t>
            </a:r>
            <a:endParaRPr sz="2100">
              <a:latin typeface="Open Sans Light"/>
              <a:ea typeface="Open Sans Light"/>
              <a:cs typeface="Open Sans Light"/>
              <a:sym typeface="Open Sans Light"/>
            </a:endParaRPr>
          </a:p>
          <a:p>
            <a:pPr indent="-361950" lvl="0" marL="457200" rtl="0" algn="l">
              <a:lnSpc>
                <a:spcPct val="150000"/>
              </a:lnSpc>
              <a:spcBef>
                <a:spcPts val="0"/>
              </a:spcBef>
              <a:spcAft>
                <a:spcPts val="0"/>
              </a:spcAft>
              <a:buSzPts val="2100"/>
              <a:buFont typeface="Open Sans Light"/>
              <a:buChar char="●"/>
            </a:pPr>
            <a:r>
              <a:rPr lang="en-US" sz="2100">
                <a:latin typeface="Open Sans Light"/>
                <a:ea typeface="Open Sans Light"/>
                <a:cs typeface="Open Sans Light"/>
                <a:sym typeface="Open Sans Light"/>
              </a:rPr>
              <a:t>Procesy związane z kontem użytkownika po onboardingu.</a:t>
            </a:r>
            <a:endParaRPr sz="2100">
              <a:latin typeface="Open Sans Light"/>
              <a:ea typeface="Open Sans Light"/>
              <a:cs typeface="Open Sans Light"/>
              <a:sym typeface="Open Sans Light"/>
            </a:endParaRPr>
          </a:p>
          <a:p>
            <a:pPr indent="0" lvl="0" marL="0" rtl="0" algn="l">
              <a:lnSpc>
                <a:spcPct val="150000"/>
              </a:lnSpc>
              <a:spcBef>
                <a:spcPts val="0"/>
              </a:spcBef>
              <a:spcAft>
                <a:spcPts val="0"/>
              </a:spcAft>
              <a:buNone/>
            </a:pPr>
            <a:r>
              <a:t/>
            </a:r>
            <a:endParaRPr sz="2100">
              <a:latin typeface="Open Sans Light"/>
              <a:ea typeface="Open Sans Light"/>
              <a:cs typeface="Open Sans Light"/>
              <a:sym typeface="Open Sans Light"/>
            </a:endParaRPr>
          </a:p>
          <a:p>
            <a:pPr indent="0" lvl="0" marL="0" rtl="0" algn="l">
              <a:lnSpc>
                <a:spcPct val="150000"/>
              </a:lnSpc>
              <a:spcBef>
                <a:spcPts val="0"/>
              </a:spcBef>
              <a:spcAft>
                <a:spcPts val="0"/>
              </a:spcAft>
              <a:buNone/>
            </a:pPr>
            <a:r>
              <a:rPr lang="en-US" sz="2100">
                <a:latin typeface="Open Sans Light"/>
                <a:ea typeface="Open Sans Light"/>
                <a:cs typeface="Open Sans Light"/>
                <a:sym typeface="Open Sans Light"/>
              </a:rPr>
              <a:t>Zespół znajduje się w kilku lokalizacjach:</a:t>
            </a:r>
            <a:endParaRPr sz="2100">
              <a:latin typeface="Open Sans Light"/>
              <a:ea typeface="Open Sans Light"/>
              <a:cs typeface="Open Sans Light"/>
              <a:sym typeface="Open Sans Light"/>
            </a:endParaRPr>
          </a:p>
          <a:p>
            <a:pPr indent="-361950" lvl="0" marL="457200" rtl="0" algn="l">
              <a:lnSpc>
                <a:spcPct val="150000"/>
              </a:lnSpc>
              <a:spcBef>
                <a:spcPts val="0"/>
              </a:spcBef>
              <a:spcAft>
                <a:spcPts val="0"/>
              </a:spcAft>
              <a:buSzPts val="2100"/>
              <a:buFont typeface="Open Sans Light"/>
              <a:buChar char="●"/>
            </a:pPr>
            <a:r>
              <a:rPr lang="en-US" sz="2100">
                <a:latin typeface="Open Sans Light"/>
                <a:ea typeface="Open Sans Light"/>
                <a:cs typeface="Open Sans Light"/>
                <a:sym typeface="Open Sans Light"/>
              </a:rPr>
              <a:t>Warszawa</a:t>
            </a:r>
            <a:endParaRPr sz="2100">
              <a:latin typeface="Open Sans Light"/>
              <a:ea typeface="Open Sans Light"/>
              <a:cs typeface="Open Sans Light"/>
              <a:sym typeface="Open Sans Light"/>
            </a:endParaRPr>
          </a:p>
          <a:p>
            <a:pPr indent="-361950" lvl="0" marL="457200" rtl="0" algn="l">
              <a:lnSpc>
                <a:spcPct val="150000"/>
              </a:lnSpc>
              <a:spcBef>
                <a:spcPts val="0"/>
              </a:spcBef>
              <a:spcAft>
                <a:spcPts val="0"/>
              </a:spcAft>
              <a:buSzPts val="2100"/>
              <a:buFont typeface="Open Sans Light"/>
              <a:buChar char="●"/>
            </a:pPr>
            <a:r>
              <a:rPr lang="en-US" sz="2100">
                <a:latin typeface="Open Sans Light"/>
                <a:ea typeface="Open Sans Light"/>
                <a:cs typeface="Open Sans Light"/>
                <a:sym typeface="Open Sans Light"/>
              </a:rPr>
              <a:t>Kraków</a:t>
            </a:r>
            <a:endParaRPr sz="2100">
              <a:latin typeface="Open Sans Light"/>
              <a:ea typeface="Open Sans Light"/>
              <a:cs typeface="Open Sans Light"/>
              <a:sym typeface="Open Sans Light"/>
            </a:endParaRPr>
          </a:p>
          <a:p>
            <a:pPr indent="-361950" lvl="0" marL="457200" rtl="0" algn="l">
              <a:lnSpc>
                <a:spcPct val="150000"/>
              </a:lnSpc>
              <a:spcBef>
                <a:spcPts val="0"/>
              </a:spcBef>
              <a:spcAft>
                <a:spcPts val="0"/>
              </a:spcAft>
              <a:buSzPts val="2100"/>
              <a:buFont typeface="Open Sans Light"/>
              <a:buChar char="●"/>
            </a:pPr>
            <a:r>
              <a:rPr lang="en-US" sz="2100">
                <a:latin typeface="Open Sans Light"/>
                <a:ea typeface="Open Sans Light"/>
                <a:cs typeface="Open Sans Light"/>
                <a:sym typeface="Open Sans Light"/>
              </a:rPr>
              <a:t>Poznań (tutaj można mnie spotkać)</a:t>
            </a:r>
            <a:endParaRPr sz="2100">
              <a:latin typeface="Open Sans Light"/>
              <a:ea typeface="Open Sans Light"/>
              <a:cs typeface="Open Sans Light"/>
              <a:sym typeface="Open Sans Light"/>
            </a:endParaRPr>
          </a:p>
          <a:p>
            <a:pPr indent="0" lvl="0" marL="0" rtl="0" algn="l">
              <a:spcBef>
                <a:spcPts val="0"/>
              </a:spcBef>
              <a:spcAft>
                <a:spcPts val="0"/>
              </a:spcAft>
              <a:buNone/>
            </a:pPr>
            <a:r>
              <a:t/>
            </a:r>
            <a:endParaRPr sz="2100">
              <a:latin typeface="Open Sans Light"/>
              <a:ea typeface="Open Sans Light"/>
              <a:cs typeface="Open Sans Light"/>
              <a:sym typeface="Open Sans Light"/>
            </a:endParaRPr>
          </a:p>
          <a:p>
            <a:pPr indent="0" lvl="0" marL="0" rtl="0" algn="l">
              <a:spcBef>
                <a:spcPts val="0"/>
              </a:spcBef>
              <a:spcAft>
                <a:spcPts val="0"/>
              </a:spcAft>
              <a:buNone/>
            </a:pPr>
            <a:r>
              <a:rPr lang="en-US" sz="2100">
                <a:latin typeface="Open Sans Light"/>
                <a:ea typeface="Open Sans Light"/>
                <a:cs typeface="Open Sans Light"/>
                <a:sym typeface="Open Sans Light"/>
              </a:rPr>
              <a:t>Oprócz tego programista, mentor i zapalony kolarz.</a:t>
            </a:r>
            <a:endParaRPr sz="2100">
              <a:latin typeface="Open Sans Light"/>
              <a:ea typeface="Open Sans Light"/>
              <a:cs typeface="Open Sans Light"/>
              <a:sym typeface="Open Sans 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48"/>
          <p:cNvSpPr txBox="1"/>
          <p:nvPr>
            <p:ph idx="12" type="sldNum"/>
          </p:nvPr>
        </p:nvSpPr>
        <p:spPr>
          <a:xfrm>
            <a:off x="15514806" y="139700"/>
            <a:ext cx="459000" cy="317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400"/>
              <a:buFont typeface="Open Sans Light"/>
              <a:buNone/>
            </a:pPr>
            <a:fld id="{00000000-1234-1234-1234-123412341234}" type="slidenum">
              <a:rPr lang="en-US"/>
              <a:t>‹#›</a:t>
            </a:fld>
            <a:endParaRPr/>
          </a:p>
        </p:txBody>
      </p:sp>
      <p:sp>
        <p:nvSpPr>
          <p:cNvPr id="448" name="Google Shape;448;p48"/>
          <p:cNvSpPr txBox="1"/>
          <p:nvPr>
            <p:ph type="title"/>
          </p:nvPr>
        </p:nvSpPr>
        <p:spPr>
          <a:xfrm>
            <a:off x="914400" y="685800"/>
            <a:ext cx="14429100" cy="557700"/>
          </a:xfrm>
          <a:prstGeom prst="rect">
            <a:avLst/>
          </a:prstGeom>
          <a:noFill/>
          <a:ln>
            <a:noFill/>
          </a:ln>
        </p:spPr>
        <p:txBody>
          <a:bodyPr anchorCtr="0" anchor="ctr" bIns="36000" lIns="36000" spcFirstLastPara="1" rIns="36000" wrap="square" tIns="36000">
            <a:noAutofit/>
          </a:bodyPr>
          <a:lstStyle/>
          <a:p>
            <a:pPr indent="0" lvl="0" marL="0" rtl="0" algn="l">
              <a:lnSpc>
                <a:spcPct val="100000"/>
              </a:lnSpc>
              <a:spcBef>
                <a:spcPts val="0"/>
              </a:spcBef>
              <a:spcAft>
                <a:spcPts val="0"/>
              </a:spcAft>
              <a:buClr>
                <a:schemeClr val="dk2"/>
              </a:buClr>
              <a:buSzPts val="3200"/>
              <a:buFont typeface="Open Sans Light"/>
              <a:buNone/>
            </a:pPr>
            <a:r>
              <a:rPr lang="en-US"/>
              <a:t>Span&lt;T&gt;, czyli managed pointer</a:t>
            </a:r>
            <a:endParaRPr/>
          </a:p>
        </p:txBody>
      </p:sp>
      <p:sp>
        <p:nvSpPr>
          <p:cNvPr id="449" name="Google Shape;449;p48"/>
          <p:cNvSpPr txBox="1"/>
          <p:nvPr>
            <p:ph idx="1" type="body"/>
          </p:nvPr>
        </p:nvSpPr>
        <p:spPr>
          <a:xfrm>
            <a:off x="914400" y="1725192"/>
            <a:ext cx="14429100" cy="2503800"/>
          </a:xfrm>
          <a:prstGeom prst="rect">
            <a:avLst/>
          </a:prstGeom>
          <a:noFill/>
          <a:ln>
            <a:noFill/>
          </a:ln>
        </p:spPr>
        <p:txBody>
          <a:bodyPr anchorCtr="0" anchor="t" bIns="36000" lIns="36000" spcFirstLastPara="1" rIns="36000" wrap="square" tIns="36000">
            <a:noAutofit/>
          </a:bodyPr>
          <a:lstStyle/>
          <a:p>
            <a:pPr indent="-359283" lvl="0" marL="457200" marR="0" rtl="0" algn="just">
              <a:lnSpc>
                <a:spcPct val="150000"/>
              </a:lnSpc>
              <a:spcBef>
                <a:spcPts val="601"/>
              </a:spcBef>
              <a:spcAft>
                <a:spcPts val="0"/>
              </a:spcAft>
              <a:buSzPts val="2058"/>
              <a:buChar char="●"/>
            </a:pPr>
            <a:r>
              <a:rPr lang="en-US"/>
              <a:t>Umożliwia dostęp do odczytu i zapisu</a:t>
            </a:r>
            <a:r>
              <a:rPr lang="en-US"/>
              <a:t> </a:t>
            </a:r>
            <a:r>
              <a:rPr lang="en-US"/>
              <a:t>obszaru pamięci (lub tylko odczytu w przypadku ReadOnlySpan&lt;T&gt;):</a:t>
            </a:r>
            <a:endParaRPr/>
          </a:p>
          <a:p>
            <a:pPr indent="-396621" lvl="1" marL="914400" marR="0" rtl="0" algn="just">
              <a:lnSpc>
                <a:spcPct val="150000"/>
              </a:lnSpc>
              <a:spcBef>
                <a:spcPts val="0"/>
              </a:spcBef>
              <a:spcAft>
                <a:spcPts val="0"/>
              </a:spcAft>
              <a:buSzPts val="2646"/>
              <a:buChar char="○"/>
            </a:pPr>
            <a:r>
              <a:rPr lang="en-US"/>
              <a:t>dla obiektów na stercie</a:t>
            </a:r>
            <a:endParaRPr/>
          </a:p>
          <a:p>
            <a:pPr indent="-396621" lvl="1" marL="914400" marR="0" rtl="0" algn="just">
              <a:lnSpc>
                <a:spcPct val="150000"/>
              </a:lnSpc>
              <a:spcBef>
                <a:spcPts val="0"/>
              </a:spcBef>
              <a:spcAft>
                <a:spcPts val="0"/>
              </a:spcAft>
              <a:buSzPts val="2646"/>
              <a:buChar char="○"/>
            </a:pPr>
            <a:r>
              <a:rPr lang="en-US"/>
              <a:t>dla obiektów na stosie</a:t>
            </a:r>
            <a:endParaRPr/>
          </a:p>
          <a:p>
            <a:pPr indent="-396621" lvl="1" marL="914400" marR="0" rtl="0" algn="just">
              <a:lnSpc>
                <a:spcPct val="150000"/>
              </a:lnSpc>
              <a:spcBef>
                <a:spcPts val="0"/>
              </a:spcBef>
              <a:spcAft>
                <a:spcPts val="0"/>
              </a:spcAft>
              <a:buSzPts val="2646"/>
              <a:buChar char="○"/>
            </a:pPr>
            <a:r>
              <a:rPr lang="en-US"/>
              <a:t>dla obiektów niezarządzanych</a:t>
            </a:r>
            <a:endParaRPr/>
          </a:p>
          <a:p>
            <a:pPr indent="0" lvl="0" marL="0" marR="0" rtl="0" algn="just">
              <a:lnSpc>
                <a:spcPct val="150000"/>
              </a:lnSpc>
              <a:spcBef>
                <a:spcPts val="601"/>
              </a:spcBef>
              <a:spcAft>
                <a:spcPts val="0"/>
              </a:spcAft>
              <a:buNone/>
            </a:pPr>
            <a:r>
              <a:t/>
            </a:r>
            <a:endParaRPr/>
          </a:p>
        </p:txBody>
      </p:sp>
      <p:sp>
        <p:nvSpPr>
          <p:cNvPr id="450" name="Google Shape;450;p48"/>
          <p:cNvSpPr/>
          <p:nvPr/>
        </p:nvSpPr>
        <p:spPr>
          <a:xfrm>
            <a:off x="11289650" y="2151350"/>
            <a:ext cx="3128100" cy="6135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48"/>
          <p:cNvSpPr/>
          <p:nvPr/>
        </p:nvSpPr>
        <p:spPr>
          <a:xfrm>
            <a:off x="11606750" y="6535525"/>
            <a:ext cx="2493900" cy="6819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_pointer=0x01+0</a:t>
            </a:r>
            <a:endParaRPr>
              <a:solidFill>
                <a:schemeClr val="dk1"/>
              </a:solidFill>
            </a:endParaRPr>
          </a:p>
        </p:txBody>
      </p:sp>
      <p:sp>
        <p:nvSpPr>
          <p:cNvPr id="452" name="Google Shape;452;p48"/>
          <p:cNvSpPr/>
          <p:nvPr/>
        </p:nvSpPr>
        <p:spPr>
          <a:xfrm>
            <a:off x="11606750" y="7385725"/>
            <a:ext cx="2493900" cy="6819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firstName: ref(0x00001)</a:t>
            </a:r>
            <a:endParaRPr>
              <a:solidFill>
                <a:schemeClr val="dk1"/>
              </a:solidFill>
            </a:endParaRPr>
          </a:p>
        </p:txBody>
      </p:sp>
      <p:sp>
        <p:nvSpPr>
          <p:cNvPr id="453" name="Google Shape;453;p48"/>
          <p:cNvSpPr txBox="1"/>
          <p:nvPr/>
        </p:nvSpPr>
        <p:spPr>
          <a:xfrm>
            <a:off x="11606750" y="2365350"/>
            <a:ext cx="24939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solidFill>
                  <a:srgbClr val="FF7100"/>
                </a:solidFill>
                <a:latin typeface="Open Sans Light"/>
                <a:ea typeface="Open Sans Light"/>
                <a:cs typeface="Open Sans Light"/>
                <a:sym typeface="Open Sans Light"/>
              </a:rPr>
              <a:t>Stos</a:t>
            </a:r>
            <a:endParaRPr sz="3000">
              <a:solidFill>
                <a:srgbClr val="FF7100"/>
              </a:solidFill>
              <a:latin typeface="Open Sans Light"/>
              <a:ea typeface="Open Sans Light"/>
              <a:cs typeface="Open Sans Light"/>
              <a:sym typeface="Open Sans Light"/>
            </a:endParaRPr>
          </a:p>
        </p:txBody>
      </p:sp>
      <p:sp>
        <p:nvSpPr>
          <p:cNvPr id="454" name="Google Shape;454;p48"/>
          <p:cNvSpPr/>
          <p:nvPr/>
        </p:nvSpPr>
        <p:spPr>
          <a:xfrm>
            <a:off x="11606750" y="5685325"/>
            <a:ext cx="2493900" cy="6819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_length=7</a:t>
            </a:r>
            <a:endParaRPr>
              <a:solidFill>
                <a:schemeClr val="dk1"/>
              </a:solidFill>
            </a:endParaRPr>
          </a:p>
        </p:txBody>
      </p:sp>
      <p:cxnSp>
        <p:nvCxnSpPr>
          <p:cNvPr id="455" name="Google Shape;455;p48"/>
          <p:cNvCxnSpPr>
            <a:stCxn id="451" idx="3"/>
            <a:endCxn id="452" idx="3"/>
          </p:cNvCxnSpPr>
          <p:nvPr/>
        </p:nvCxnSpPr>
        <p:spPr>
          <a:xfrm>
            <a:off x="14100650" y="6876475"/>
            <a:ext cx="600" cy="850200"/>
          </a:xfrm>
          <a:prstGeom prst="curvedConnector3">
            <a:avLst>
              <a:gd fmla="val 156470833" name="adj1"/>
            </a:avLst>
          </a:prstGeom>
          <a:noFill/>
          <a:ln cap="flat" cmpd="sng" w="38100">
            <a:solidFill>
              <a:srgbClr val="1E64AA"/>
            </a:solidFill>
            <a:prstDash val="solid"/>
            <a:round/>
            <a:headEnd len="med" w="med" type="none"/>
            <a:tailEnd len="med" w="med" type="none"/>
          </a:ln>
        </p:spPr>
      </p:cxnSp>
      <p:sp>
        <p:nvSpPr>
          <p:cNvPr id="456" name="Google Shape;456;p48"/>
          <p:cNvSpPr txBox="1"/>
          <p:nvPr/>
        </p:nvSpPr>
        <p:spPr>
          <a:xfrm>
            <a:off x="15040500" y="7101475"/>
            <a:ext cx="1102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Open Sans Light"/>
                <a:ea typeface="Open Sans Light"/>
                <a:cs typeface="Open Sans Light"/>
                <a:sym typeface="Open Sans Light"/>
              </a:rPr>
              <a:t>referencja</a:t>
            </a:r>
            <a:endParaRPr>
              <a:latin typeface="Open Sans Light"/>
              <a:ea typeface="Open Sans Light"/>
              <a:cs typeface="Open Sans Light"/>
              <a:sym typeface="Open Sans Light"/>
            </a:endParaRPr>
          </a:p>
        </p:txBody>
      </p:sp>
      <p:sp>
        <p:nvSpPr>
          <p:cNvPr id="457" name="Google Shape;457;p48"/>
          <p:cNvSpPr/>
          <p:nvPr/>
        </p:nvSpPr>
        <p:spPr>
          <a:xfrm>
            <a:off x="10808375" y="5685325"/>
            <a:ext cx="180600" cy="1406400"/>
          </a:xfrm>
          <a:prstGeom prst="lef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48"/>
          <p:cNvSpPr txBox="1"/>
          <p:nvPr/>
        </p:nvSpPr>
        <p:spPr>
          <a:xfrm>
            <a:off x="9598225" y="6188425"/>
            <a:ext cx="11028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a:latin typeface="Open Sans Light"/>
                <a:ea typeface="Open Sans Light"/>
                <a:cs typeface="Open Sans Light"/>
                <a:sym typeface="Open Sans Light"/>
              </a:rPr>
              <a:t>Span</a:t>
            </a:r>
            <a:endParaRPr>
              <a:latin typeface="Open Sans Light"/>
              <a:ea typeface="Open Sans Light"/>
              <a:cs typeface="Open Sans Light"/>
              <a:sym typeface="Open Sans Light"/>
            </a:endParaRPr>
          </a:p>
        </p:txBody>
      </p:sp>
      <p:sp>
        <p:nvSpPr>
          <p:cNvPr id="459" name="Google Shape;459;p48"/>
          <p:cNvSpPr txBox="1"/>
          <p:nvPr>
            <p:ph idx="4294967295" type="body"/>
          </p:nvPr>
        </p:nvSpPr>
        <p:spPr>
          <a:xfrm>
            <a:off x="914950" y="8645450"/>
            <a:ext cx="15058800" cy="287400"/>
          </a:xfrm>
          <a:prstGeom prst="rect">
            <a:avLst/>
          </a:prstGeom>
          <a:noFill/>
          <a:ln>
            <a:noFill/>
          </a:ln>
        </p:spPr>
        <p:txBody>
          <a:bodyPr anchorCtr="0" anchor="t" bIns="36000" lIns="36000" spcFirstLastPara="1" rIns="36000" wrap="square" tIns="36000">
            <a:noAutofit/>
          </a:bodyPr>
          <a:lstStyle/>
          <a:p>
            <a:pPr indent="0" lvl="0" marL="3175" rtl="0" algn="l">
              <a:lnSpc>
                <a:spcPct val="150000"/>
              </a:lnSpc>
              <a:spcBef>
                <a:spcPts val="0"/>
              </a:spcBef>
              <a:spcAft>
                <a:spcPts val="0"/>
              </a:spcAft>
              <a:buSzPts val="1764"/>
              <a:buFont typeface="Open Sans Light"/>
              <a:buNone/>
            </a:pPr>
            <a:r>
              <a:rPr lang="en-US" sz="1200"/>
              <a:t>* Faktyczny kod źródłowy struktury Span&lt;T&gt; można znaleźć tutaj: </a:t>
            </a:r>
            <a:r>
              <a:rPr lang="en-US" sz="1200">
                <a:solidFill>
                  <a:srgbClr val="000000"/>
                </a:solidFill>
              </a:rPr>
              <a:t>https://github.com/dotnet/corert/blob/master/src/System.Private.CoreLib/shared/System/Span.cs</a:t>
            </a:r>
            <a:endParaRPr sz="1200">
              <a:solidFill>
                <a:srgbClr val="000000"/>
              </a:solidFill>
            </a:endParaRPr>
          </a:p>
        </p:txBody>
      </p:sp>
      <p:pic>
        <p:nvPicPr>
          <p:cNvPr id="460" name="Google Shape;460;p48"/>
          <p:cNvPicPr preferRelativeResize="0"/>
          <p:nvPr/>
        </p:nvPicPr>
        <p:blipFill>
          <a:blip r:embed="rId3">
            <a:alphaModFix/>
          </a:blip>
          <a:stretch>
            <a:fillRect/>
          </a:stretch>
        </p:blipFill>
        <p:spPr>
          <a:xfrm>
            <a:off x="1442525" y="4229100"/>
            <a:ext cx="5541073" cy="40582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49"/>
          <p:cNvSpPr txBox="1"/>
          <p:nvPr>
            <p:ph idx="12" type="sldNum"/>
          </p:nvPr>
        </p:nvSpPr>
        <p:spPr>
          <a:xfrm>
            <a:off x="15514806" y="139700"/>
            <a:ext cx="459000" cy="317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400"/>
              <a:buFont typeface="Open Sans Light"/>
              <a:buNone/>
            </a:pPr>
            <a:fld id="{00000000-1234-1234-1234-123412341234}" type="slidenum">
              <a:rPr lang="en-US"/>
              <a:t>‹#›</a:t>
            </a:fld>
            <a:endParaRPr/>
          </a:p>
        </p:txBody>
      </p:sp>
      <p:sp>
        <p:nvSpPr>
          <p:cNvPr id="466" name="Google Shape;466;p49"/>
          <p:cNvSpPr txBox="1"/>
          <p:nvPr/>
        </p:nvSpPr>
        <p:spPr>
          <a:xfrm>
            <a:off x="914400" y="1269475"/>
            <a:ext cx="11795100" cy="1117500"/>
          </a:xfrm>
          <a:prstGeom prst="rect">
            <a:avLst/>
          </a:prstGeom>
          <a:noFill/>
          <a:ln>
            <a:noFill/>
          </a:ln>
        </p:spPr>
        <p:txBody>
          <a:bodyPr anchorCtr="0" anchor="t" bIns="36000" lIns="36000" spcFirstLastPara="1" rIns="36000" wrap="square" tIns="36000">
            <a:noAutofit/>
          </a:bodyPr>
          <a:lstStyle/>
          <a:p>
            <a:pPr indent="0" lvl="0" marL="3175" rtl="0" algn="l">
              <a:lnSpc>
                <a:spcPct val="130000"/>
              </a:lnSpc>
              <a:spcBef>
                <a:spcPts val="0"/>
              </a:spcBef>
              <a:spcAft>
                <a:spcPts val="0"/>
              </a:spcAft>
              <a:buNone/>
            </a:pPr>
            <a:r>
              <a:rPr lang="en-US" sz="4400">
                <a:latin typeface="Open Sans Light"/>
                <a:ea typeface="Open Sans Light"/>
                <a:cs typeface="Open Sans Light"/>
                <a:sym typeface="Open Sans Light"/>
              </a:rPr>
              <a:t>Przykład #1</a:t>
            </a:r>
            <a:endParaRPr sz="4400">
              <a:solidFill>
                <a:srgbClr val="000000"/>
              </a:solidFill>
              <a:latin typeface="Open Sans Light"/>
              <a:ea typeface="Open Sans Light"/>
              <a:cs typeface="Open Sans Light"/>
              <a:sym typeface="Open Sans Light"/>
            </a:endParaRPr>
          </a:p>
        </p:txBody>
      </p:sp>
      <p:sp>
        <p:nvSpPr>
          <p:cNvPr id="467" name="Google Shape;467;p49"/>
          <p:cNvSpPr/>
          <p:nvPr/>
        </p:nvSpPr>
        <p:spPr>
          <a:xfrm>
            <a:off x="8161425" y="2165675"/>
            <a:ext cx="3128100" cy="6135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49"/>
          <p:cNvSpPr/>
          <p:nvPr/>
        </p:nvSpPr>
        <p:spPr>
          <a:xfrm>
            <a:off x="11903225" y="2165675"/>
            <a:ext cx="3128100" cy="6135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49"/>
          <p:cNvSpPr/>
          <p:nvPr/>
        </p:nvSpPr>
        <p:spPr>
          <a:xfrm>
            <a:off x="8478525" y="6549850"/>
            <a:ext cx="2493900" cy="6819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parts[0]: ref(0x0000D)</a:t>
            </a:r>
            <a:endParaRPr>
              <a:solidFill>
                <a:schemeClr val="dk1"/>
              </a:solidFill>
            </a:endParaRPr>
          </a:p>
        </p:txBody>
      </p:sp>
      <p:sp>
        <p:nvSpPr>
          <p:cNvPr id="470" name="Google Shape;470;p49"/>
          <p:cNvSpPr/>
          <p:nvPr/>
        </p:nvSpPr>
        <p:spPr>
          <a:xfrm>
            <a:off x="8478525" y="7400050"/>
            <a:ext cx="2493900" cy="6819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person</a:t>
            </a:r>
            <a:r>
              <a:rPr lang="en-US">
                <a:solidFill>
                  <a:schemeClr val="dk1"/>
                </a:solidFill>
              </a:rPr>
              <a:t>: ref(0x00001)</a:t>
            </a:r>
            <a:endParaRPr>
              <a:solidFill>
                <a:schemeClr val="dk1"/>
              </a:solidFill>
            </a:endParaRPr>
          </a:p>
        </p:txBody>
      </p:sp>
      <p:sp>
        <p:nvSpPr>
          <p:cNvPr id="471" name="Google Shape;471;p49"/>
          <p:cNvSpPr/>
          <p:nvPr/>
        </p:nvSpPr>
        <p:spPr>
          <a:xfrm>
            <a:off x="12220325" y="6549850"/>
            <a:ext cx="2493900" cy="15321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“Mateusz Bryll”</a:t>
            </a:r>
            <a:endParaRPr>
              <a:solidFill>
                <a:schemeClr val="dk1"/>
              </a:solidFill>
            </a:endParaRPr>
          </a:p>
        </p:txBody>
      </p:sp>
      <p:sp>
        <p:nvSpPr>
          <p:cNvPr id="472" name="Google Shape;472;p49"/>
          <p:cNvSpPr txBox="1"/>
          <p:nvPr/>
        </p:nvSpPr>
        <p:spPr>
          <a:xfrm>
            <a:off x="8478525" y="2379675"/>
            <a:ext cx="24939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solidFill>
                  <a:srgbClr val="FF7100"/>
                </a:solidFill>
                <a:latin typeface="Open Sans Light"/>
                <a:ea typeface="Open Sans Light"/>
                <a:cs typeface="Open Sans Light"/>
                <a:sym typeface="Open Sans Light"/>
              </a:rPr>
              <a:t>Stos</a:t>
            </a:r>
            <a:endParaRPr sz="3000">
              <a:solidFill>
                <a:srgbClr val="FF7100"/>
              </a:solidFill>
              <a:latin typeface="Open Sans Light"/>
              <a:ea typeface="Open Sans Light"/>
              <a:cs typeface="Open Sans Light"/>
              <a:sym typeface="Open Sans Light"/>
            </a:endParaRPr>
          </a:p>
        </p:txBody>
      </p:sp>
      <p:sp>
        <p:nvSpPr>
          <p:cNvPr id="473" name="Google Shape;473;p49"/>
          <p:cNvSpPr txBox="1"/>
          <p:nvPr/>
        </p:nvSpPr>
        <p:spPr>
          <a:xfrm>
            <a:off x="12220325" y="2379675"/>
            <a:ext cx="24939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solidFill>
                  <a:srgbClr val="FF7100"/>
                </a:solidFill>
                <a:latin typeface="Open Sans Light"/>
                <a:ea typeface="Open Sans Light"/>
                <a:cs typeface="Open Sans Light"/>
                <a:sym typeface="Open Sans Light"/>
              </a:rPr>
              <a:t>Sterta</a:t>
            </a:r>
            <a:endParaRPr sz="3000">
              <a:solidFill>
                <a:srgbClr val="FF7100"/>
              </a:solidFill>
              <a:latin typeface="Open Sans Light"/>
              <a:ea typeface="Open Sans Light"/>
              <a:cs typeface="Open Sans Light"/>
              <a:sym typeface="Open Sans Light"/>
            </a:endParaRPr>
          </a:p>
        </p:txBody>
      </p:sp>
      <p:pic>
        <p:nvPicPr>
          <p:cNvPr id="474" name="Google Shape;474;p49"/>
          <p:cNvPicPr preferRelativeResize="0"/>
          <p:nvPr/>
        </p:nvPicPr>
        <p:blipFill rotWithShape="1">
          <a:blip r:embed="rId3">
            <a:alphaModFix/>
          </a:blip>
          <a:srcRect b="0" l="0" r="0" t="0"/>
          <a:stretch/>
        </p:blipFill>
        <p:spPr>
          <a:xfrm>
            <a:off x="914400" y="2462325"/>
            <a:ext cx="5896710" cy="5542600"/>
          </a:xfrm>
          <a:prstGeom prst="rect">
            <a:avLst/>
          </a:prstGeom>
          <a:noFill/>
          <a:ln>
            <a:noFill/>
          </a:ln>
        </p:spPr>
      </p:pic>
      <p:sp>
        <p:nvSpPr>
          <p:cNvPr id="475" name="Google Shape;475;p49"/>
          <p:cNvSpPr/>
          <p:nvPr/>
        </p:nvSpPr>
        <p:spPr>
          <a:xfrm>
            <a:off x="8478525" y="5699650"/>
            <a:ext cx="2493900" cy="6819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US">
                <a:solidFill>
                  <a:schemeClr val="dk1"/>
                </a:solidFill>
              </a:rPr>
              <a:t>parts[1]: ref(0x00014)</a:t>
            </a:r>
            <a:endParaRPr>
              <a:solidFill>
                <a:schemeClr val="dk1"/>
              </a:solidFill>
            </a:endParaRPr>
          </a:p>
        </p:txBody>
      </p:sp>
      <p:sp>
        <p:nvSpPr>
          <p:cNvPr id="476" name="Google Shape;476;p49"/>
          <p:cNvSpPr/>
          <p:nvPr/>
        </p:nvSpPr>
        <p:spPr>
          <a:xfrm>
            <a:off x="8478525" y="4872163"/>
            <a:ext cx="2493900" cy="6819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lastName</a:t>
            </a:r>
            <a:r>
              <a:rPr lang="en-US">
                <a:solidFill>
                  <a:schemeClr val="dk1"/>
                </a:solidFill>
              </a:rPr>
              <a:t>: ref(0x00014)</a:t>
            </a:r>
            <a:endParaRPr>
              <a:solidFill>
                <a:schemeClr val="dk1"/>
              </a:solidFill>
            </a:endParaRPr>
          </a:p>
        </p:txBody>
      </p:sp>
      <p:sp>
        <p:nvSpPr>
          <p:cNvPr id="477" name="Google Shape;477;p49"/>
          <p:cNvSpPr/>
          <p:nvPr/>
        </p:nvSpPr>
        <p:spPr>
          <a:xfrm>
            <a:off x="12220325" y="4849450"/>
            <a:ext cx="2493900" cy="15321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“Mateusz”</a:t>
            </a:r>
            <a:endParaRPr>
              <a:solidFill>
                <a:schemeClr val="dk1"/>
              </a:solidFill>
            </a:endParaRPr>
          </a:p>
        </p:txBody>
      </p:sp>
      <p:sp>
        <p:nvSpPr>
          <p:cNvPr id="478" name="Google Shape;478;p49"/>
          <p:cNvSpPr/>
          <p:nvPr/>
        </p:nvSpPr>
        <p:spPr>
          <a:xfrm>
            <a:off x="12220325" y="3171763"/>
            <a:ext cx="2493900" cy="15321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“Bryll”</a:t>
            </a:r>
            <a:endParaRPr>
              <a:solidFill>
                <a:schemeClr val="dk1"/>
              </a:solidFill>
            </a:endParaRPr>
          </a:p>
        </p:txBody>
      </p:sp>
      <p:pic>
        <p:nvPicPr>
          <p:cNvPr id="479" name="Google Shape;479;p49"/>
          <p:cNvPicPr preferRelativeResize="0"/>
          <p:nvPr/>
        </p:nvPicPr>
        <p:blipFill>
          <a:blip r:embed="rId4">
            <a:alphaModFix/>
          </a:blip>
          <a:stretch>
            <a:fillRect/>
          </a:stretch>
        </p:blipFill>
        <p:spPr>
          <a:xfrm>
            <a:off x="12446000" y="3359263"/>
            <a:ext cx="3810000" cy="2857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470"/>
                                        </p:tgtEl>
                                        <p:attrNameLst>
                                          <p:attrName>style.visibility</p:attrName>
                                        </p:attrNameLst>
                                      </p:cBhvr>
                                      <p:to>
                                        <p:strVal val="visible"/>
                                      </p:to>
                                    </p:set>
                                    <p:anim calcmode="lin" valueType="num">
                                      <p:cBhvr additive="base">
                                        <p:cTn dur="1000"/>
                                        <p:tgtEl>
                                          <p:spTgt spid="47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471"/>
                                        </p:tgtEl>
                                        <p:attrNameLst>
                                          <p:attrName>style.visibility</p:attrName>
                                        </p:attrNameLst>
                                      </p:cBhvr>
                                      <p:to>
                                        <p:strVal val="visible"/>
                                      </p:to>
                                    </p:set>
                                    <p:anim calcmode="lin" valueType="num">
                                      <p:cBhvr additive="base">
                                        <p:cTn dur="1000"/>
                                        <p:tgtEl>
                                          <p:spTgt spid="47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469"/>
                                        </p:tgtEl>
                                        <p:attrNameLst>
                                          <p:attrName>style.visibility</p:attrName>
                                        </p:attrNameLst>
                                      </p:cBhvr>
                                      <p:to>
                                        <p:strVal val="visible"/>
                                      </p:to>
                                    </p:set>
                                    <p:anim calcmode="lin" valueType="num">
                                      <p:cBhvr additive="base">
                                        <p:cTn dur="1000"/>
                                        <p:tgtEl>
                                          <p:spTgt spid="46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477"/>
                                        </p:tgtEl>
                                        <p:attrNameLst>
                                          <p:attrName>style.visibility</p:attrName>
                                        </p:attrNameLst>
                                      </p:cBhvr>
                                      <p:to>
                                        <p:strVal val="visible"/>
                                      </p:to>
                                    </p:set>
                                    <p:anim calcmode="lin" valueType="num">
                                      <p:cBhvr additive="base">
                                        <p:cTn dur="1100"/>
                                        <p:tgtEl>
                                          <p:spTgt spid="477"/>
                                        </p:tgtEl>
                                        <p:attrNameLst>
                                          <p:attrName>ppt_y</p:attrName>
                                        </p:attrNameLst>
                                      </p:cBhvr>
                                      <p:tavLst>
                                        <p:tav fmla="" tm="0">
                                          <p:val>
                                            <p:strVal val="#ppt_y-1"/>
                                          </p:val>
                                        </p:tav>
                                        <p:tav fmla="" tm="100000">
                                          <p:val>
                                            <p:strVal val="#ppt_y"/>
                                          </p:val>
                                        </p:tav>
                                      </p:tavLst>
                                    </p:anim>
                                  </p:childTnLst>
                                </p:cTn>
                              </p:par>
                            </p:childTnLst>
                          </p:cTn>
                        </p:par>
                        <p:par>
                          <p:cTn fill="hold">
                            <p:stCondLst>
                              <p:cond delay="1100"/>
                            </p:stCondLst>
                            <p:childTnLst>
                              <p:par>
                                <p:cTn fill="hold" nodeType="afterEffect" presetClass="entr" presetID="2" presetSubtype="1">
                                  <p:stCondLst>
                                    <p:cond delay="0"/>
                                  </p:stCondLst>
                                  <p:childTnLst>
                                    <p:set>
                                      <p:cBhvr>
                                        <p:cTn dur="1" fill="hold">
                                          <p:stCondLst>
                                            <p:cond delay="0"/>
                                          </p:stCondLst>
                                        </p:cTn>
                                        <p:tgtEl>
                                          <p:spTgt spid="475"/>
                                        </p:tgtEl>
                                        <p:attrNameLst>
                                          <p:attrName>style.visibility</p:attrName>
                                        </p:attrNameLst>
                                      </p:cBhvr>
                                      <p:to>
                                        <p:strVal val="visible"/>
                                      </p:to>
                                    </p:set>
                                    <p:anim calcmode="lin" valueType="num">
                                      <p:cBhvr additive="base">
                                        <p:cTn dur="1000"/>
                                        <p:tgtEl>
                                          <p:spTgt spid="47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478"/>
                                        </p:tgtEl>
                                        <p:attrNameLst>
                                          <p:attrName>style.visibility</p:attrName>
                                        </p:attrNameLst>
                                      </p:cBhvr>
                                      <p:to>
                                        <p:strVal val="visible"/>
                                      </p:to>
                                    </p:set>
                                    <p:anim calcmode="lin" valueType="num">
                                      <p:cBhvr additive="base">
                                        <p:cTn dur="1000"/>
                                        <p:tgtEl>
                                          <p:spTgt spid="47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476"/>
                                        </p:tgtEl>
                                        <p:attrNameLst>
                                          <p:attrName>style.visibility</p:attrName>
                                        </p:attrNameLst>
                                      </p:cBhvr>
                                      <p:to>
                                        <p:strVal val="visible"/>
                                      </p:to>
                                    </p:set>
                                    <p:anim calcmode="lin" valueType="num">
                                      <p:cBhvr additive="base">
                                        <p:cTn dur="1000"/>
                                        <p:tgtEl>
                                          <p:spTgt spid="47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1">
                                  <p:stCondLst>
                                    <p:cond delay="0"/>
                                  </p:stCondLst>
                                  <p:childTnLst>
                                    <p:anim calcmode="lin" valueType="num">
                                      <p:cBhvr additive="base">
                                        <p:cTn dur="1000"/>
                                        <p:tgtEl>
                                          <p:spTgt spid="476"/>
                                        </p:tgtEl>
                                        <p:attrNameLst>
                                          <p:attrName>ppt_y</p:attrName>
                                        </p:attrNameLst>
                                      </p:cBhvr>
                                      <p:tavLst>
                                        <p:tav fmla="" tm="0">
                                          <p:val>
                                            <p:strVal val="#ppt_y"/>
                                          </p:val>
                                        </p:tav>
                                        <p:tav fmla="" tm="100000">
                                          <p:val>
                                            <p:strVal val="#ppt_y-1"/>
                                          </p:val>
                                        </p:tav>
                                      </p:tavLst>
                                    </p:anim>
                                    <p:set>
                                      <p:cBhvr>
                                        <p:cTn dur="1" fill="hold">
                                          <p:stCondLst>
                                            <p:cond delay="1000"/>
                                          </p:stCondLst>
                                        </p:cTn>
                                        <p:tgtEl>
                                          <p:spTgt spid="476"/>
                                        </p:tgtEl>
                                        <p:attrNameLst>
                                          <p:attrName>style.visibility</p:attrName>
                                        </p:attrNameLst>
                                      </p:cBhvr>
                                      <p:to>
                                        <p:strVal val="hidden"/>
                                      </p:to>
                                    </p:set>
                                  </p:childTnLst>
                                </p:cTn>
                              </p:par>
                              <p:par>
                                <p:cTn fill="hold" nodeType="withEffect" presetClass="exit" presetID="2" presetSubtype="1">
                                  <p:stCondLst>
                                    <p:cond delay="0"/>
                                  </p:stCondLst>
                                  <p:childTnLst>
                                    <p:anim calcmode="lin" valueType="num">
                                      <p:cBhvr additive="base">
                                        <p:cTn dur="1000"/>
                                        <p:tgtEl>
                                          <p:spTgt spid="475"/>
                                        </p:tgtEl>
                                        <p:attrNameLst>
                                          <p:attrName>ppt_y</p:attrName>
                                        </p:attrNameLst>
                                      </p:cBhvr>
                                      <p:tavLst>
                                        <p:tav fmla="" tm="0">
                                          <p:val>
                                            <p:strVal val="#ppt_y"/>
                                          </p:val>
                                        </p:tav>
                                        <p:tav fmla="" tm="100000">
                                          <p:val>
                                            <p:strVal val="#ppt_y-1"/>
                                          </p:val>
                                        </p:tav>
                                      </p:tavLst>
                                    </p:anim>
                                    <p:set>
                                      <p:cBhvr>
                                        <p:cTn dur="1" fill="hold">
                                          <p:stCondLst>
                                            <p:cond delay="1000"/>
                                          </p:stCondLst>
                                        </p:cTn>
                                        <p:tgtEl>
                                          <p:spTgt spid="475"/>
                                        </p:tgtEl>
                                        <p:attrNameLst>
                                          <p:attrName>style.visibility</p:attrName>
                                        </p:attrNameLst>
                                      </p:cBhvr>
                                      <p:to>
                                        <p:strVal val="hidden"/>
                                      </p:to>
                                    </p:set>
                                  </p:childTnLst>
                                </p:cTn>
                              </p:par>
                              <p:par>
                                <p:cTn fill="hold" nodeType="withEffect" presetClass="exit" presetID="2" presetSubtype="1">
                                  <p:stCondLst>
                                    <p:cond delay="0"/>
                                  </p:stCondLst>
                                  <p:childTnLst>
                                    <p:anim calcmode="lin" valueType="num">
                                      <p:cBhvr additive="base">
                                        <p:cTn dur="1000"/>
                                        <p:tgtEl>
                                          <p:spTgt spid="469"/>
                                        </p:tgtEl>
                                        <p:attrNameLst>
                                          <p:attrName>ppt_y</p:attrName>
                                        </p:attrNameLst>
                                      </p:cBhvr>
                                      <p:tavLst>
                                        <p:tav fmla="" tm="0">
                                          <p:val>
                                            <p:strVal val="#ppt_y"/>
                                          </p:val>
                                        </p:tav>
                                        <p:tav fmla="" tm="100000">
                                          <p:val>
                                            <p:strVal val="#ppt_y-1"/>
                                          </p:val>
                                        </p:tav>
                                      </p:tavLst>
                                    </p:anim>
                                    <p:set>
                                      <p:cBhvr>
                                        <p:cTn dur="1" fill="hold">
                                          <p:stCondLst>
                                            <p:cond delay="1000"/>
                                          </p:stCondLst>
                                        </p:cTn>
                                        <p:tgtEl>
                                          <p:spTgt spid="469"/>
                                        </p:tgtEl>
                                        <p:attrNameLst>
                                          <p:attrName>style.visibility</p:attrName>
                                        </p:attrNameLst>
                                      </p:cBhvr>
                                      <p:to>
                                        <p:strVal val="hidden"/>
                                      </p:to>
                                    </p:set>
                                  </p:childTnLst>
                                </p:cTn>
                              </p:par>
                              <p:par>
                                <p:cTn fill="hold" nodeType="withEffect" presetClass="exit" presetID="2" presetSubtype="1">
                                  <p:stCondLst>
                                    <p:cond delay="0"/>
                                  </p:stCondLst>
                                  <p:childTnLst>
                                    <p:anim calcmode="lin" valueType="num">
                                      <p:cBhvr additive="base">
                                        <p:cTn dur="1000"/>
                                        <p:tgtEl>
                                          <p:spTgt spid="470"/>
                                        </p:tgtEl>
                                        <p:attrNameLst>
                                          <p:attrName>ppt_y</p:attrName>
                                        </p:attrNameLst>
                                      </p:cBhvr>
                                      <p:tavLst>
                                        <p:tav fmla="" tm="0">
                                          <p:val>
                                            <p:strVal val="#ppt_y"/>
                                          </p:val>
                                        </p:tav>
                                        <p:tav fmla="" tm="100000">
                                          <p:val>
                                            <p:strVal val="#ppt_y-1"/>
                                          </p:val>
                                        </p:tav>
                                      </p:tavLst>
                                    </p:anim>
                                    <p:set>
                                      <p:cBhvr>
                                        <p:cTn dur="1" fill="hold">
                                          <p:stCondLst>
                                            <p:cond delay="1000"/>
                                          </p:stCondLst>
                                        </p:cTn>
                                        <p:tgtEl>
                                          <p:spTgt spid="47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479"/>
                                        </p:tgtEl>
                                        <p:attrNameLst>
                                          <p:attrName>style.visibility</p:attrName>
                                        </p:attrNameLst>
                                      </p:cBhvr>
                                      <p:to>
                                        <p:strVal val="visible"/>
                                      </p:to>
                                    </p:set>
                                    <p:anim calcmode="lin" valueType="num">
                                      <p:cBhvr additive="base">
                                        <p:cTn dur="1000"/>
                                        <p:tgtEl>
                                          <p:spTgt spid="47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50"/>
          <p:cNvSpPr txBox="1"/>
          <p:nvPr>
            <p:ph idx="12" type="sldNum"/>
          </p:nvPr>
        </p:nvSpPr>
        <p:spPr>
          <a:xfrm>
            <a:off x="15514806" y="139700"/>
            <a:ext cx="459000" cy="317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400"/>
              <a:buFont typeface="Open Sans Light"/>
              <a:buNone/>
            </a:pPr>
            <a:fld id="{00000000-1234-1234-1234-123412341234}" type="slidenum">
              <a:rPr lang="en-US"/>
              <a:t>‹#›</a:t>
            </a:fld>
            <a:endParaRPr/>
          </a:p>
        </p:txBody>
      </p:sp>
      <p:sp>
        <p:nvSpPr>
          <p:cNvPr id="485" name="Google Shape;485;p50"/>
          <p:cNvSpPr txBox="1"/>
          <p:nvPr/>
        </p:nvSpPr>
        <p:spPr>
          <a:xfrm>
            <a:off x="914400" y="1269475"/>
            <a:ext cx="11795100" cy="1117500"/>
          </a:xfrm>
          <a:prstGeom prst="rect">
            <a:avLst/>
          </a:prstGeom>
          <a:noFill/>
          <a:ln>
            <a:noFill/>
          </a:ln>
        </p:spPr>
        <p:txBody>
          <a:bodyPr anchorCtr="0" anchor="t" bIns="36000" lIns="36000" spcFirstLastPara="1" rIns="36000" wrap="square" tIns="36000">
            <a:noAutofit/>
          </a:bodyPr>
          <a:lstStyle/>
          <a:p>
            <a:pPr indent="0" lvl="0" marL="3175" rtl="0" algn="l">
              <a:lnSpc>
                <a:spcPct val="130000"/>
              </a:lnSpc>
              <a:spcBef>
                <a:spcPts val="0"/>
              </a:spcBef>
              <a:spcAft>
                <a:spcPts val="0"/>
              </a:spcAft>
              <a:buNone/>
            </a:pPr>
            <a:r>
              <a:rPr lang="en-US" sz="4400">
                <a:latin typeface="Open Sans Light"/>
                <a:ea typeface="Open Sans Light"/>
                <a:cs typeface="Open Sans Light"/>
                <a:sym typeface="Open Sans Light"/>
              </a:rPr>
              <a:t>Przykład #2</a:t>
            </a:r>
            <a:endParaRPr sz="4400">
              <a:solidFill>
                <a:srgbClr val="000000"/>
              </a:solidFill>
              <a:latin typeface="Open Sans Light"/>
              <a:ea typeface="Open Sans Light"/>
              <a:cs typeface="Open Sans Light"/>
              <a:sym typeface="Open Sans Light"/>
            </a:endParaRPr>
          </a:p>
        </p:txBody>
      </p:sp>
      <p:sp>
        <p:nvSpPr>
          <p:cNvPr id="486" name="Google Shape;486;p50"/>
          <p:cNvSpPr/>
          <p:nvPr/>
        </p:nvSpPr>
        <p:spPr>
          <a:xfrm>
            <a:off x="8161425" y="2165675"/>
            <a:ext cx="3128100" cy="6135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50"/>
          <p:cNvSpPr/>
          <p:nvPr/>
        </p:nvSpPr>
        <p:spPr>
          <a:xfrm>
            <a:off x="11903225" y="2165675"/>
            <a:ext cx="3128100" cy="6135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50"/>
          <p:cNvSpPr/>
          <p:nvPr/>
        </p:nvSpPr>
        <p:spPr>
          <a:xfrm>
            <a:off x="8478525" y="6549850"/>
            <a:ext cx="2493900" cy="6819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span: 0x01+0, 13</a:t>
            </a:r>
            <a:endParaRPr>
              <a:solidFill>
                <a:schemeClr val="dk1"/>
              </a:solidFill>
            </a:endParaRPr>
          </a:p>
        </p:txBody>
      </p:sp>
      <p:sp>
        <p:nvSpPr>
          <p:cNvPr id="489" name="Google Shape;489;p50"/>
          <p:cNvSpPr/>
          <p:nvPr/>
        </p:nvSpPr>
        <p:spPr>
          <a:xfrm>
            <a:off x="8478525" y="7400050"/>
            <a:ext cx="2493900" cy="6819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person: ref(0x00001)</a:t>
            </a:r>
            <a:endParaRPr>
              <a:solidFill>
                <a:schemeClr val="dk1"/>
              </a:solidFill>
            </a:endParaRPr>
          </a:p>
        </p:txBody>
      </p:sp>
      <p:sp>
        <p:nvSpPr>
          <p:cNvPr id="490" name="Google Shape;490;p50"/>
          <p:cNvSpPr/>
          <p:nvPr/>
        </p:nvSpPr>
        <p:spPr>
          <a:xfrm>
            <a:off x="12220325" y="6549850"/>
            <a:ext cx="2493900" cy="15321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“Mateusz Bryll”</a:t>
            </a:r>
            <a:endParaRPr>
              <a:solidFill>
                <a:schemeClr val="dk1"/>
              </a:solidFill>
            </a:endParaRPr>
          </a:p>
        </p:txBody>
      </p:sp>
      <p:sp>
        <p:nvSpPr>
          <p:cNvPr id="491" name="Google Shape;491;p50"/>
          <p:cNvSpPr txBox="1"/>
          <p:nvPr/>
        </p:nvSpPr>
        <p:spPr>
          <a:xfrm>
            <a:off x="8478525" y="2379675"/>
            <a:ext cx="24939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solidFill>
                  <a:srgbClr val="FF7100"/>
                </a:solidFill>
                <a:latin typeface="Open Sans Light"/>
                <a:ea typeface="Open Sans Light"/>
                <a:cs typeface="Open Sans Light"/>
                <a:sym typeface="Open Sans Light"/>
              </a:rPr>
              <a:t>Stos</a:t>
            </a:r>
            <a:endParaRPr sz="3000">
              <a:solidFill>
                <a:srgbClr val="FF7100"/>
              </a:solidFill>
              <a:latin typeface="Open Sans Light"/>
              <a:ea typeface="Open Sans Light"/>
              <a:cs typeface="Open Sans Light"/>
              <a:sym typeface="Open Sans Light"/>
            </a:endParaRPr>
          </a:p>
        </p:txBody>
      </p:sp>
      <p:sp>
        <p:nvSpPr>
          <p:cNvPr id="492" name="Google Shape;492;p50"/>
          <p:cNvSpPr txBox="1"/>
          <p:nvPr/>
        </p:nvSpPr>
        <p:spPr>
          <a:xfrm>
            <a:off x="12220325" y="2379675"/>
            <a:ext cx="24939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solidFill>
                  <a:srgbClr val="FF7100"/>
                </a:solidFill>
                <a:latin typeface="Open Sans Light"/>
                <a:ea typeface="Open Sans Light"/>
                <a:cs typeface="Open Sans Light"/>
                <a:sym typeface="Open Sans Light"/>
              </a:rPr>
              <a:t>Sterta</a:t>
            </a:r>
            <a:endParaRPr sz="3000">
              <a:solidFill>
                <a:srgbClr val="FF7100"/>
              </a:solidFill>
              <a:latin typeface="Open Sans Light"/>
              <a:ea typeface="Open Sans Light"/>
              <a:cs typeface="Open Sans Light"/>
              <a:sym typeface="Open Sans Light"/>
            </a:endParaRPr>
          </a:p>
        </p:txBody>
      </p:sp>
      <p:sp>
        <p:nvSpPr>
          <p:cNvPr id="493" name="Google Shape;493;p50"/>
          <p:cNvSpPr/>
          <p:nvPr/>
        </p:nvSpPr>
        <p:spPr>
          <a:xfrm>
            <a:off x="8478525" y="5699650"/>
            <a:ext cx="2493900" cy="6819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index=7</a:t>
            </a:r>
            <a:endParaRPr>
              <a:solidFill>
                <a:schemeClr val="dk1"/>
              </a:solidFill>
            </a:endParaRPr>
          </a:p>
        </p:txBody>
      </p:sp>
      <p:sp>
        <p:nvSpPr>
          <p:cNvPr id="494" name="Google Shape;494;p50"/>
          <p:cNvSpPr/>
          <p:nvPr/>
        </p:nvSpPr>
        <p:spPr>
          <a:xfrm>
            <a:off x="8478525" y="4872163"/>
            <a:ext cx="2493900" cy="6819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lastName: </a:t>
            </a:r>
            <a:r>
              <a:rPr lang="en-US">
                <a:solidFill>
                  <a:schemeClr val="dk1"/>
                </a:solidFill>
              </a:rPr>
              <a:t>0x01</a:t>
            </a:r>
            <a:r>
              <a:rPr b="1" lang="en-US">
                <a:solidFill>
                  <a:schemeClr val="dk1"/>
                </a:solidFill>
              </a:rPr>
              <a:t>+8</a:t>
            </a:r>
            <a:r>
              <a:rPr lang="en-US">
                <a:solidFill>
                  <a:schemeClr val="dk1"/>
                </a:solidFill>
              </a:rPr>
              <a:t>, 13</a:t>
            </a:r>
            <a:endParaRPr>
              <a:solidFill>
                <a:schemeClr val="dk1"/>
              </a:solidFill>
            </a:endParaRPr>
          </a:p>
        </p:txBody>
      </p:sp>
      <p:pic>
        <p:nvPicPr>
          <p:cNvPr id="495" name="Google Shape;495;p50"/>
          <p:cNvPicPr preferRelativeResize="0"/>
          <p:nvPr/>
        </p:nvPicPr>
        <p:blipFill rotWithShape="1">
          <a:blip r:embed="rId3">
            <a:alphaModFix/>
          </a:blip>
          <a:srcRect b="0" l="0" r="0" t="0"/>
          <a:stretch/>
        </p:blipFill>
        <p:spPr>
          <a:xfrm>
            <a:off x="914400" y="2462325"/>
            <a:ext cx="6488196" cy="5542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489"/>
                                        </p:tgtEl>
                                        <p:attrNameLst>
                                          <p:attrName>style.visibility</p:attrName>
                                        </p:attrNameLst>
                                      </p:cBhvr>
                                      <p:to>
                                        <p:strVal val="visible"/>
                                      </p:to>
                                    </p:set>
                                    <p:anim calcmode="lin" valueType="num">
                                      <p:cBhvr additive="base">
                                        <p:cTn dur="1000"/>
                                        <p:tgtEl>
                                          <p:spTgt spid="48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490"/>
                                        </p:tgtEl>
                                        <p:attrNameLst>
                                          <p:attrName>style.visibility</p:attrName>
                                        </p:attrNameLst>
                                      </p:cBhvr>
                                      <p:to>
                                        <p:strVal val="visible"/>
                                      </p:to>
                                    </p:set>
                                    <p:anim calcmode="lin" valueType="num">
                                      <p:cBhvr additive="base">
                                        <p:cTn dur="1000"/>
                                        <p:tgtEl>
                                          <p:spTgt spid="49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488"/>
                                        </p:tgtEl>
                                        <p:attrNameLst>
                                          <p:attrName>style.visibility</p:attrName>
                                        </p:attrNameLst>
                                      </p:cBhvr>
                                      <p:to>
                                        <p:strVal val="visible"/>
                                      </p:to>
                                    </p:set>
                                    <p:anim calcmode="lin" valueType="num">
                                      <p:cBhvr additive="base">
                                        <p:cTn dur="1000"/>
                                        <p:tgtEl>
                                          <p:spTgt spid="48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493"/>
                                        </p:tgtEl>
                                        <p:attrNameLst>
                                          <p:attrName>style.visibility</p:attrName>
                                        </p:attrNameLst>
                                      </p:cBhvr>
                                      <p:to>
                                        <p:strVal val="visible"/>
                                      </p:to>
                                    </p:set>
                                    <p:anim calcmode="lin" valueType="num">
                                      <p:cBhvr additive="base">
                                        <p:cTn dur="1000"/>
                                        <p:tgtEl>
                                          <p:spTgt spid="49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494"/>
                                        </p:tgtEl>
                                        <p:attrNameLst>
                                          <p:attrName>style.visibility</p:attrName>
                                        </p:attrNameLst>
                                      </p:cBhvr>
                                      <p:to>
                                        <p:strVal val="visible"/>
                                      </p:to>
                                    </p:set>
                                    <p:anim calcmode="lin" valueType="num">
                                      <p:cBhvr additive="base">
                                        <p:cTn dur="1000"/>
                                        <p:tgtEl>
                                          <p:spTgt spid="49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1">
                                  <p:stCondLst>
                                    <p:cond delay="0"/>
                                  </p:stCondLst>
                                  <p:childTnLst>
                                    <p:anim calcmode="lin" valueType="num">
                                      <p:cBhvr additive="base">
                                        <p:cTn dur="1000"/>
                                        <p:tgtEl>
                                          <p:spTgt spid="494"/>
                                        </p:tgtEl>
                                        <p:attrNameLst>
                                          <p:attrName>ppt_y</p:attrName>
                                        </p:attrNameLst>
                                      </p:cBhvr>
                                      <p:tavLst>
                                        <p:tav fmla="" tm="0">
                                          <p:val>
                                            <p:strVal val="#ppt_y"/>
                                          </p:val>
                                        </p:tav>
                                        <p:tav fmla="" tm="100000">
                                          <p:val>
                                            <p:strVal val="#ppt_y-1"/>
                                          </p:val>
                                        </p:tav>
                                      </p:tavLst>
                                    </p:anim>
                                    <p:set>
                                      <p:cBhvr>
                                        <p:cTn dur="1" fill="hold">
                                          <p:stCondLst>
                                            <p:cond delay="1000"/>
                                          </p:stCondLst>
                                        </p:cTn>
                                        <p:tgtEl>
                                          <p:spTgt spid="494"/>
                                        </p:tgtEl>
                                        <p:attrNameLst>
                                          <p:attrName>style.visibility</p:attrName>
                                        </p:attrNameLst>
                                      </p:cBhvr>
                                      <p:to>
                                        <p:strVal val="hidden"/>
                                      </p:to>
                                    </p:set>
                                  </p:childTnLst>
                                </p:cTn>
                              </p:par>
                              <p:par>
                                <p:cTn fill="hold" nodeType="withEffect" presetClass="exit" presetID="2" presetSubtype="1">
                                  <p:stCondLst>
                                    <p:cond delay="0"/>
                                  </p:stCondLst>
                                  <p:childTnLst>
                                    <p:anim calcmode="lin" valueType="num">
                                      <p:cBhvr additive="base">
                                        <p:cTn dur="1000"/>
                                        <p:tgtEl>
                                          <p:spTgt spid="493"/>
                                        </p:tgtEl>
                                        <p:attrNameLst>
                                          <p:attrName>ppt_y</p:attrName>
                                        </p:attrNameLst>
                                      </p:cBhvr>
                                      <p:tavLst>
                                        <p:tav fmla="" tm="0">
                                          <p:val>
                                            <p:strVal val="#ppt_y"/>
                                          </p:val>
                                        </p:tav>
                                        <p:tav fmla="" tm="100000">
                                          <p:val>
                                            <p:strVal val="#ppt_y-1"/>
                                          </p:val>
                                        </p:tav>
                                      </p:tavLst>
                                    </p:anim>
                                    <p:set>
                                      <p:cBhvr>
                                        <p:cTn dur="1" fill="hold">
                                          <p:stCondLst>
                                            <p:cond delay="1000"/>
                                          </p:stCondLst>
                                        </p:cTn>
                                        <p:tgtEl>
                                          <p:spTgt spid="493"/>
                                        </p:tgtEl>
                                        <p:attrNameLst>
                                          <p:attrName>style.visibility</p:attrName>
                                        </p:attrNameLst>
                                      </p:cBhvr>
                                      <p:to>
                                        <p:strVal val="hidden"/>
                                      </p:to>
                                    </p:set>
                                  </p:childTnLst>
                                </p:cTn>
                              </p:par>
                              <p:par>
                                <p:cTn fill="hold" nodeType="withEffect" presetClass="exit" presetID="2" presetSubtype="1">
                                  <p:stCondLst>
                                    <p:cond delay="0"/>
                                  </p:stCondLst>
                                  <p:childTnLst>
                                    <p:anim calcmode="lin" valueType="num">
                                      <p:cBhvr additive="base">
                                        <p:cTn dur="1000"/>
                                        <p:tgtEl>
                                          <p:spTgt spid="488"/>
                                        </p:tgtEl>
                                        <p:attrNameLst>
                                          <p:attrName>ppt_y</p:attrName>
                                        </p:attrNameLst>
                                      </p:cBhvr>
                                      <p:tavLst>
                                        <p:tav fmla="" tm="0">
                                          <p:val>
                                            <p:strVal val="#ppt_y"/>
                                          </p:val>
                                        </p:tav>
                                        <p:tav fmla="" tm="100000">
                                          <p:val>
                                            <p:strVal val="#ppt_y-1"/>
                                          </p:val>
                                        </p:tav>
                                      </p:tavLst>
                                    </p:anim>
                                    <p:set>
                                      <p:cBhvr>
                                        <p:cTn dur="1" fill="hold">
                                          <p:stCondLst>
                                            <p:cond delay="1000"/>
                                          </p:stCondLst>
                                        </p:cTn>
                                        <p:tgtEl>
                                          <p:spTgt spid="488"/>
                                        </p:tgtEl>
                                        <p:attrNameLst>
                                          <p:attrName>style.visibility</p:attrName>
                                        </p:attrNameLst>
                                      </p:cBhvr>
                                      <p:to>
                                        <p:strVal val="hidden"/>
                                      </p:to>
                                    </p:set>
                                  </p:childTnLst>
                                </p:cTn>
                              </p:par>
                              <p:par>
                                <p:cTn fill="hold" nodeType="withEffect" presetClass="exit" presetID="2" presetSubtype="1">
                                  <p:stCondLst>
                                    <p:cond delay="0"/>
                                  </p:stCondLst>
                                  <p:childTnLst>
                                    <p:anim calcmode="lin" valueType="num">
                                      <p:cBhvr additive="base">
                                        <p:cTn dur="1000"/>
                                        <p:tgtEl>
                                          <p:spTgt spid="489"/>
                                        </p:tgtEl>
                                        <p:attrNameLst>
                                          <p:attrName>ppt_y</p:attrName>
                                        </p:attrNameLst>
                                      </p:cBhvr>
                                      <p:tavLst>
                                        <p:tav fmla="" tm="0">
                                          <p:val>
                                            <p:strVal val="#ppt_y"/>
                                          </p:val>
                                        </p:tav>
                                        <p:tav fmla="" tm="100000">
                                          <p:val>
                                            <p:strVal val="#ppt_y-1"/>
                                          </p:val>
                                        </p:tav>
                                      </p:tavLst>
                                    </p:anim>
                                    <p:set>
                                      <p:cBhvr>
                                        <p:cTn dur="1" fill="hold">
                                          <p:stCondLst>
                                            <p:cond delay="1000"/>
                                          </p:stCondLst>
                                        </p:cTn>
                                        <p:tgtEl>
                                          <p:spTgt spid="48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51"/>
          <p:cNvSpPr txBox="1"/>
          <p:nvPr>
            <p:ph idx="12" type="sldNum"/>
          </p:nvPr>
        </p:nvSpPr>
        <p:spPr>
          <a:xfrm>
            <a:off x="15514806" y="139700"/>
            <a:ext cx="459000" cy="317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400"/>
              <a:buFont typeface="Open Sans Light"/>
              <a:buNone/>
            </a:pPr>
            <a:fld id="{00000000-1234-1234-1234-123412341234}" type="slidenum">
              <a:rPr lang="en-US"/>
              <a:t>‹#›</a:t>
            </a:fld>
            <a:endParaRPr/>
          </a:p>
        </p:txBody>
      </p:sp>
      <p:sp>
        <p:nvSpPr>
          <p:cNvPr id="501" name="Google Shape;501;p51"/>
          <p:cNvSpPr txBox="1"/>
          <p:nvPr/>
        </p:nvSpPr>
        <p:spPr>
          <a:xfrm>
            <a:off x="914400" y="1269475"/>
            <a:ext cx="11795100" cy="1117500"/>
          </a:xfrm>
          <a:prstGeom prst="rect">
            <a:avLst/>
          </a:prstGeom>
          <a:noFill/>
          <a:ln>
            <a:noFill/>
          </a:ln>
        </p:spPr>
        <p:txBody>
          <a:bodyPr anchorCtr="0" anchor="t" bIns="36000" lIns="36000" spcFirstLastPara="1" rIns="36000" wrap="square" tIns="36000">
            <a:noAutofit/>
          </a:bodyPr>
          <a:lstStyle/>
          <a:p>
            <a:pPr indent="0" lvl="0" marL="3175" rtl="0" algn="l">
              <a:lnSpc>
                <a:spcPct val="130000"/>
              </a:lnSpc>
              <a:spcBef>
                <a:spcPts val="0"/>
              </a:spcBef>
              <a:spcAft>
                <a:spcPts val="0"/>
              </a:spcAft>
              <a:buNone/>
            </a:pPr>
            <a:r>
              <a:rPr lang="en-US" sz="4400">
                <a:latin typeface="Open Sans Light"/>
                <a:ea typeface="Open Sans Light"/>
                <a:cs typeface="Open Sans Light"/>
                <a:sym typeface="Open Sans Light"/>
              </a:rPr>
              <a:t>Indexer</a:t>
            </a:r>
            <a:endParaRPr sz="4400">
              <a:solidFill>
                <a:srgbClr val="000000"/>
              </a:solidFill>
              <a:latin typeface="Open Sans Light"/>
              <a:ea typeface="Open Sans Light"/>
              <a:cs typeface="Open Sans Light"/>
              <a:sym typeface="Open Sans Light"/>
            </a:endParaRPr>
          </a:p>
        </p:txBody>
      </p:sp>
      <p:sp>
        <p:nvSpPr>
          <p:cNvPr id="502" name="Google Shape;502;p51"/>
          <p:cNvSpPr/>
          <p:nvPr/>
        </p:nvSpPr>
        <p:spPr>
          <a:xfrm>
            <a:off x="914400" y="2194500"/>
            <a:ext cx="6399900" cy="1584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51"/>
          <p:cNvSpPr/>
          <p:nvPr/>
        </p:nvSpPr>
        <p:spPr>
          <a:xfrm>
            <a:off x="1437913" y="2427900"/>
            <a:ext cx="834000" cy="11175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0</a:t>
            </a:r>
            <a:endParaRPr>
              <a:solidFill>
                <a:schemeClr val="dk1"/>
              </a:solidFill>
            </a:endParaRPr>
          </a:p>
        </p:txBody>
      </p:sp>
      <p:sp>
        <p:nvSpPr>
          <p:cNvPr id="504" name="Google Shape;504;p51"/>
          <p:cNvSpPr/>
          <p:nvPr/>
        </p:nvSpPr>
        <p:spPr>
          <a:xfrm>
            <a:off x="2543810" y="2427900"/>
            <a:ext cx="834000" cy="11175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1</a:t>
            </a:r>
            <a:endParaRPr>
              <a:solidFill>
                <a:schemeClr val="dk1"/>
              </a:solidFill>
            </a:endParaRPr>
          </a:p>
        </p:txBody>
      </p:sp>
      <p:sp>
        <p:nvSpPr>
          <p:cNvPr id="505" name="Google Shape;505;p51"/>
          <p:cNvSpPr/>
          <p:nvPr/>
        </p:nvSpPr>
        <p:spPr>
          <a:xfrm>
            <a:off x="3649708" y="2427900"/>
            <a:ext cx="834000" cy="11175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2</a:t>
            </a:r>
            <a:endParaRPr>
              <a:solidFill>
                <a:schemeClr val="dk1"/>
              </a:solidFill>
            </a:endParaRPr>
          </a:p>
        </p:txBody>
      </p:sp>
      <p:sp>
        <p:nvSpPr>
          <p:cNvPr id="506" name="Google Shape;506;p51"/>
          <p:cNvSpPr/>
          <p:nvPr/>
        </p:nvSpPr>
        <p:spPr>
          <a:xfrm>
            <a:off x="4755606" y="2427900"/>
            <a:ext cx="834000" cy="11175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3</a:t>
            </a:r>
            <a:endParaRPr>
              <a:solidFill>
                <a:schemeClr val="dk1"/>
              </a:solidFill>
            </a:endParaRPr>
          </a:p>
        </p:txBody>
      </p:sp>
      <p:sp>
        <p:nvSpPr>
          <p:cNvPr id="507" name="Google Shape;507;p51"/>
          <p:cNvSpPr/>
          <p:nvPr/>
        </p:nvSpPr>
        <p:spPr>
          <a:xfrm>
            <a:off x="5861504" y="2427900"/>
            <a:ext cx="834000" cy="11175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4</a:t>
            </a:r>
            <a:endParaRPr>
              <a:solidFill>
                <a:schemeClr val="dk1"/>
              </a:solidFill>
            </a:endParaRPr>
          </a:p>
        </p:txBody>
      </p:sp>
      <p:pic>
        <p:nvPicPr>
          <p:cNvPr id="508" name="Google Shape;508;p51"/>
          <p:cNvPicPr preferRelativeResize="0"/>
          <p:nvPr/>
        </p:nvPicPr>
        <p:blipFill>
          <a:blip r:embed="rId3">
            <a:alphaModFix/>
          </a:blip>
          <a:stretch>
            <a:fillRect/>
          </a:stretch>
        </p:blipFill>
        <p:spPr>
          <a:xfrm>
            <a:off x="6143625" y="3964900"/>
            <a:ext cx="9744072" cy="4768376"/>
          </a:xfrm>
          <a:prstGeom prst="rect">
            <a:avLst/>
          </a:prstGeom>
          <a:noFill/>
          <a:ln>
            <a:noFill/>
          </a:ln>
        </p:spPr>
      </p:pic>
      <p:sp>
        <p:nvSpPr>
          <p:cNvPr id="509" name="Google Shape;509;p51"/>
          <p:cNvSpPr/>
          <p:nvPr/>
        </p:nvSpPr>
        <p:spPr>
          <a:xfrm>
            <a:off x="3649708" y="2427900"/>
            <a:ext cx="834000" cy="11175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22</a:t>
            </a:r>
            <a:endParaRPr>
              <a:solidFill>
                <a:schemeClr val="dk1"/>
              </a:solidFill>
            </a:endParaRPr>
          </a:p>
        </p:txBody>
      </p:sp>
      <p:pic>
        <p:nvPicPr>
          <p:cNvPr id="510" name="Google Shape;510;p51"/>
          <p:cNvPicPr preferRelativeResize="0"/>
          <p:nvPr/>
        </p:nvPicPr>
        <p:blipFill>
          <a:blip r:embed="rId4">
            <a:alphaModFix/>
          </a:blip>
          <a:stretch>
            <a:fillRect/>
          </a:stretch>
        </p:blipFill>
        <p:spPr>
          <a:xfrm>
            <a:off x="6143625" y="3964900"/>
            <a:ext cx="9744075" cy="507937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0"/>
                                        </p:tgtEl>
                                        <p:attrNameLst>
                                          <p:attrName>style.visibility</p:attrName>
                                        </p:attrNameLst>
                                      </p:cBhvr>
                                      <p:to>
                                        <p:strVal val="visible"/>
                                      </p:to>
                                    </p:set>
                                    <p:animEffect filter="fade" transition="in">
                                      <p:cBhvr>
                                        <p:cTn dur="1000"/>
                                        <p:tgtEl>
                                          <p:spTgt spid="510"/>
                                        </p:tgtEl>
                                      </p:cBhvr>
                                    </p:animEffect>
                                  </p:childTnLst>
                                </p:cTn>
                              </p:par>
                              <p:par>
                                <p:cTn fill="hold" nodeType="withEffect" presetClass="entr" presetID="10" presetSubtype="0">
                                  <p:stCondLst>
                                    <p:cond delay="0"/>
                                  </p:stCondLst>
                                  <p:childTnLst>
                                    <p:set>
                                      <p:cBhvr>
                                        <p:cTn dur="1" fill="hold">
                                          <p:stCondLst>
                                            <p:cond delay="0"/>
                                          </p:stCondLst>
                                        </p:cTn>
                                        <p:tgtEl>
                                          <p:spTgt spid="509"/>
                                        </p:tgtEl>
                                        <p:attrNameLst>
                                          <p:attrName>style.visibility</p:attrName>
                                        </p:attrNameLst>
                                      </p:cBhvr>
                                      <p:to>
                                        <p:strVal val="visible"/>
                                      </p:to>
                                    </p:set>
                                    <p:animEffect filter="fade" transition="in">
                                      <p:cBhvr>
                                        <p:cTn dur="1000"/>
                                        <p:tgtEl>
                                          <p:spTgt spid="5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52"/>
          <p:cNvSpPr txBox="1"/>
          <p:nvPr>
            <p:ph idx="12" type="sldNum"/>
          </p:nvPr>
        </p:nvSpPr>
        <p:spPr>
          <a:xfrm>
            <a:off x="15514806" y="139700"/>
            <a:ext cx="459000" cy="317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400"/>
              <a:buFont typeface="Open Sans Light"/>
              <a:buNone/>
            </a:pPr>
            <a:fld id="{00000000-1234-1234-1234-123412341234}" type="slidenum">
              <a:rPr lang="en-US"/>
              <a:t>‹#›</a:t>
            </a:fld>
            <a:endParaRPr/>
          </a:p>
        </p:txBody>
      </p:sp>
      <p:sp>
        <p:nvSpPr>
          <p:cNvPr id="516" name="Google Shape;516;p52"/>
          <p:cNvSpPr txBox="1"/>
          <p:nvPr/>
        </p:nvSpPr>
        <p:spPr>
          <a:xfrm>
            <a:off x="914400" y="1269475"/>
            <a:ext cx="11795100" cy="1117500"/>
          </a:xfrm>
          <a:prstGeom prst="rect">
            <a:avLst/>
          </a:prstGeom>
          <a:noFill/>
          <a:ln>
            <a:noFill/>
          </a:ln>
        </p:spPr>
        <p:txBody>
          <a:bodyPr anchorCtr="0" anchor="t" bIns="36000" lIns="36000" spcFirstLastPara="1" rIns="36000" wrap="square" tIns="36000">
            <a:noAutofit/>
          </a:bodyPr>
          <a:lstStyle/>
          <a:p>
            <a:pPr indent="0" lvl="0" marL="3175" rtl="0" algn="l">
              <a:lnSpc>
                <a:spcPct val="130000"/>
              </a:lnSpc>
              <a:spcBef>
                <a:spcPts val="0"/>
              </a:spcBef>
              <a:spcAft>
                <a:spcPts val="0"/>
              </a:spcAft>
              <a:buNone/>
            </a:pPr>
            <a:r>
              <a:rPr lang="en-US" sz="4400">
                <a:latin typeface="Open Sans Light"/>
                <a:ea typeface="Open Sans Light"/>
                <a:cs typeface="Open Sans Light"/>
                <a:sym typeface="Open Sans Light"/>
              </a:rPr>
              <a:t>Slice</a:t>
            </a:r>
            <a:endParaRPr sz="4400">
              <a:solidFill>
                <a:srgbClr val="000000"/>
              </a:solidFill>
              <a:latin typeface="Open Sans Light"/>
              <a:ea typeface="Open Sans Light"/>
              <a:cs typeface="Open Sans Light"/>
              <a:sym typeface="Open Sans Light"/>
            </a:endParaRPr>
          </a:p>
        </p:txBody>
      </p:sp>
      <p:sp>
        <p:nvSpPr>
          <p:cNvPr id="517" name="Google Shape;517;p52"/>
          <p:cNvSpPr/>
          <p:nvPr/>
        </p:nvSpPr>
        <p:spPr>
          <a:xfrm>
            <a:off x="919100" y="2486525"/>
            <a:ext cx="15151800" cy="1584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52"/>
          <p:cNvSpPr/>
          <p:nvPr/>
        </p:nvSpPr>
        <p:spPr>
          <a:xfrm>
            <a:off x="1442613" y="2719925"/>
            <a:ext cx="834000" cy="11175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M</a:t>
            </a:r>
            <a:endParaRPr>
              <a:solidFill>
                <a:schemeClr val="dk1"/>
              </a:solidFill>
            </a:endParaRPr>
          </a:p>
        </p:txBody>
      </p:sp>
      <p:sp>
        <p:nvSpPr>
          <p:cNvPr id="519" name="Google Shape;519;p52"/>
          <p:cNvSpPr/>
          <p:nvPr/>
        </p:nvSpPr>
        <p:spPr>
          <a:xfrm>
            <a:off x="2548510" y="2719925"/>
            <a:ext cx="834000" cy="11175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a</a:t>
            </a:r>
            <a:endParaRPr>
              <a:solidFill>
                <a:schemeClr val="dk1"/>
              </a:solidFill>
            </a:endParaRPr>
          </a:p>
        </p:txBody>
      </p:sp>
      <p:sp>
        <p:nvSpPr>
          <p:cNvPr id="520" name="Google Shape;520;p52"/>
          <p:cNvSpPr/>
          <p:nvPr/>
        </p:nvSpPr>
        <p:spPr>
          <a:xfrm>
            <a:off x="3654408" y="2719925"/>
            <a:ext cx="834000" cy="11175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t</a:t>
            </a:r>
            <a:endParaRPr>
              <a:solidFill>
                <a:schemeClr val="dk1"/>
              </a:solidFill>
            </a:endParaRPr>
          </a:p>
        </p:txBody>
      </p:sp>
      <p:sp>
        <p:nvSpPr>
          <p:cNvPr id="521" name="Google Shape;521;p52"/>
          <p:cNvSpPr/>
          <p:nvPr/>
        </p:nvSpPr>
        <p:spPr>
          <a:xfrm>
            <a:off x="4760306" y="2719925"/>
            <a:ext cx="834000" cy="11175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e</a:t>
            </a:r>
            <a:endParaRPr>
              <a:solidFill>
                <a:schemeClr val="dk1"/>
              </a:solidFill>
            </a:endParaRPr>
          </a:p>
        </p:txBody>
      </p:sp>
      <p:sp>
        <p:nvSpPr>
          <p:cNvPr id="522" name="Google Shape;522;p52"/>
          <p:cNvSpPr/>
          <p:nvPr/>
        </p:nvSpPr>
        <p:spPr>
          <a:xfrm>
            <a:off x="5866204" y="2719925"/>
            <a:ext cx="834000" cy="11175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u</a:t>
            </a:r>
            <a:endParaRPr>
              <a:solidFill>
                <a:schemeClr val="dk1"/>
              </a:solidFill>
            </a:endParaRPr>
          </a:p>
        </p:txBody>
      </p:sp>
      <p:sp>
        <p:nvSpPr>
          <p:cNvPr id="523" name="Google Shape;523;p52"/>
          <p:cNvSpPr/>
          <p:nvPr/>
        </p:nvSpPr>
        <p:spPr>
          <a:xfrm>
            <a:off x="6972102" y="2719925"/>
            <a:ext cx="834000" cy="11175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s</a:t>
            </a:r>
            <a:endParaRPr>
              <a:solidFill>
                <a:schemeClr val="dk1"/>
              </a:solidFill>
            </a:endParaRPr>
          </a:p>
        </p:txBody>
      </p:sp>
      <p:sp>
        <p:nvSpPr>
          <p:cNvPr id="524" name="Google Shape;524;p52"/>
          <p:cNvSpPr/>
          <p:nvPr/>
        </p:nvSpPr>
        <p:spPr>
          <a:xfrm>
            <a:off x="8078000" y="2719925"/>
            <a:ext cx="834000" cy="11175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z</a:t>
            </a:r>
            <a:endParaRPr>
              <a:solidFill>
                <a:schemeClr val="dk1"/>
              </a:solidFill>
            </a:endParaRPr>
          </a:p>
        </p:txBody>
      </p:sp>
      <p:sp>
        <p:nvSpPr>
          <p:cNvPr id="525" name="Google Shape;525;p52"/>
          <p:cNvSpPr/>
          <p:nvPr/>
        </p:nvSpPr>
        <p:spPr>
          <a:xfrm>
            <a:off x="9183898" y="2719925"/>
            <a:ext cx="834000" cy="11175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 </a:t>
            </a:r>
            <a:endParaRPr>
              <a:solidFill>
                <a:schemeClr val="dk1"/>
              </a:solidFill>
            </a:endParaRPr>
          </a:p>
        </p:txBody>
      </p:sp>
      <p:sp>
        <p:nvSpPr>
          <p:cNvPr id="526" name="Google Shape;526;p52"/>
          <p:cNvSpPr/>
          <p:nvPr/>
        </p:nvSpPr>
        <p:spPr>
          <a:xfrm>
            <a:off x="10289796" y="2719925"/>
            <a:ext cx="834000" cy="11175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B</a:t>
            </a:r>
            <a:endParaRPr>
              <a:solidFill>
                <a:schemeClr val="dk1"/>
              </a:solidFill>
            </a:endParaRPr>
          </a:p>
        </p:txBody>
      </p:sp>
      <p:sp>
        <p:nvSpPr>
          <p:cNvPr id="527" name="Google Shape;527;p52"/>
          <p:cNvSpPr/>
          <p:nvPr/>
        </p:nvSpPr>
        <p:spPr>
          <a:xfrm>
            <a:off x="11395694" y="2719925"/>
            <a:ext cx="834000" cy="11175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r</a:t>
            </a:r>
            <a:endParaRPr>
              <a:solidFill>
                <a:schemeClr val="dk1"/>
              </a:solidFill>
            </a:endParaRPr>
          </a:p>
        </p:txBody>
      </p:sp>
      <p:sp>
        <p:nvSpPr>
          <p:cNvPr id="528" name="Google Shape;528;p52"/>
          <p:cNvSpPr/>
          <p:nvPr/>
        </p:nvSpPr>
        <p:spPr>
          <a:xfrm>
            <a:off x="12501592" y="2719925"/>
            <a:ext cx="834000" cy="11175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y</a:t>
            </a:r>
            <a:endParaRPr>
              <a:solidFill>
                <a:schemeClr val="dk1"/>
              </a:solidFill>
            </a:endParaRPr>
          </a:p>
        </p:txBody>
      </p:sp>
      <p:sp>
        <p:nvSpPr>
          <p:cNvPr id="529" name="Google Shape;529;p52"/>
          <p:cNvSpPr/>
          <p:nvPr/>
        </p:nvSpPr>
        <p:spPr>
          <a:xfrm>
            <a:off x="13607490" y="2719925"/>
            <a:ext cx="834000" cy="11175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l</a:t>
            </a:r>
            <a:endParaRPr>
              <a:solidFill>
                <a:schemeClr val="dk1"/>
              </a:solidFill>
            </a:endParaRPr>
          </a:p>
        </p:txBody>
      </p:sp>
      <p:sp>
        <p:nvSpPr>
          <p:cNvPr id="530" name="Google Shape;530;p52"/>
          <p:cNvSpPr/>
          <p:nvPr/>
        </p:nvSpPr>
        <p:spPr>
          <a:xfrm>
            <a:off x="14713388" y="2719925"/>
            <a:ext cx="834000" cy="11175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l</a:t>
            </a:r>
            <a:endParaRPr>
              <a:solidFill>
                <a:schemeClr val="dk1"/>
              </a:solidFill>
            </a:endParaRPr>
          </a:p>
        </p:txBody>
      </p:sp>
      <p:sp>
        <p:nvSpPr>
          <p:cNvPr id="531" name="Google Shape;531;p52"/>
          <p:cNvSpPr/>
          <p:nvPr/>
        </p:nvSpPr>
        <p:spPr>
          <a:xfrm rot="5400000">
            <a:off x="8184500" y="-261700"/>
            <a:ext cx="621000" cy="14098200"/>
          </a:xfrm>
          <a:prstGeom prst="rightBrace">
            <a:avLst>
              <a:gd fmla="val 14741"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52"/>
          <p:cNvSpPr/>
          <p:nvPr/>
        </p:nvSpPr>
        <p:spPr>
          <a:xfrm rot="5400000">
            <a:off x="4854175" y="853350"/>
            <a:ext cx="621000" cy="7437300"/>
          </a:xfrm>
          <a:prstGeom prst="rightBrace">
            <a:avLst>
              <a:gd fmla="val 14741"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52"/>
          <p:cNvSpPr/>
          <p:nvPr/>
        </p:nvSpPr>
        <p:spPr>
          <a:xfrm rot="5400000">
            <a:off x="12615675" y="1992900"/>
            <a:ext cx="621000" cy="5158200"/>
          </a:xfrm>
          <a:prstGeom prst="rightBrace">
            <a:avLst>
              <a:gd fmla="val 14741"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34" name="Google Shape;534;p52"/>
          <p:cNvPicPr preferRelativeResize="0"/>
          <p:nvPr/>
        </p:nvPicPr>
        <p:blipFill rotWithShape="1">
          <a:blip r:embed="rId3">
            <a:alphaModFix/>
          </a:blip>
          <a:srcRect b="0" l="0" r="0" t="0"/>
          <a:stretch/>
        </p:blipFill>
        <p:spPr>
          <a:xfrm>
            <a:off x="6206450" y="7097900"/>
            <a:ext cx="4577093" cy="1968150"/>
          </a:xfrm>
          <a:prstGeom prst="rect">
            <a:avLst/>
          </a:prstGeom>
          <a:noFill/>
          <a:ln>
            <a:noFill/>
          </a:ln>
        </p:spPr>
      </p:pic>
      <p:pic>
        <p:nvPicPr>
          <p:cNvPr id="535" name="Google Shape;535;p52"/>
          <p:cNvPicPr preferRelativeResize="0"/>
          <p:nvPr/>
        </p:nvPicPr>
        <p:blipFill rotWithShape="1">
          <a:blip r:embed="rId4">
            <a:alphaModFix/>
          </a:blip>
          <a:srcRect b="0" l="0" r="0" t="0"/>
          <a:stretch/>
        </p:blipFill>
        <p:spPr>
          <a:xfrm>
            <a:off x="10878963" y="4882505"/>
            <a:ext cx="4094425" cy="1769890"/>
          </a:xfrm>
          <a:prstGeom prst="rect">
            <a:avLst/>
          </a:prstGeom>
          <a:noFill/>
          <a:ln>
            <a:noFill/>
          </a:ln>
        </p:spPr>
      </p:pic>
      <p:pic>
        <p:nvPicPr>
          <p:cNvPr id="536" name="Google Shape;536;p52"/>
          <p:cNvPicPr preferRelativeResize="0"/>
          <p:nvPr/>
        </p:nvPicPr>
        <p:blipFill rotWithShape="1">
          <a:blip r:embed="rId5">
            <a:alphaModFix/>
          </a:blip>
          <a:srcRect b="0" l="0" r="0" t="0"/>
          <a:stretch/>
        </p:blipFill>
        <p:spPr>
          <a:xfrm>
            <a:off x="3064400" y="4882500"/>
            <a:ext cx="4200547" cy="1769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31"/>
                                        </p:tgtEl>
                                        <p:attrNameLst>
                                          <p:attrName>style.visibility</p:attrName>
                                        </p:attrNameLst>
                                      </p:cBhvr>
                                      <p:to>
                                        <p:strVal val="visible"/>
                                      </p:to>
                                    </p:set>
                                    <p:anim calcmode="lin" valueType="num">
                                      <p:cBhvr additive="base">
                                        <p:cTn dur="1000"/>
                                        <p:tgtEl>
                                          <p:spTgt spid="53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34"/>
                                        </p:tgtEl>
                                        <p:attrNameLst>
                                          <p:attrName>style.visibility</p:attrName>
                                        </p:attrNameLst>
                                      </p:cBhvr>
                                      <p:to>
                                        <p:strVal val="visible"/>
                                      </p:to>
                                    </p:set>
                                    <p:anim calcmode="lin" valueType="num">
                                      <p:cBhvr additive="base">
                                        <p:cTn dur="1000"/>
                                        <p:tgtEl>
                                          <p:spTgt spid="53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36"/>
                                        </p:tgtEl>
                                        <p:attrNameLst>
                                          <p:attrName>style.visibility</p:attrName>
                                        </p:attrNameLst>
                                      </p:cBhvr>
                                      <p:to>
                                        <p:strVal val="visible"/>
                                      </p:to>
                                    </p:set>
                                    <p:anim calcmode="lin" valueType="num">
                                      <p:cBhvr additive="base">
                                        <p:cTn dur="1000"/>
                                        <p:tgtEl>
                                          <p:spTgt spid="53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532"/>
                                        </p:tgtEl>
                                        <p:attrNameLst>
                                          <p:attrName>style.visibility</p:attrName>
                                        </p:attrNameLst>
                                      </p:cBhvr>
                                      <p:to>
                                        <p:strVal val="visible"/>
                                      </p:to>
                                    </p:set>
                                    <p:anim calcmode="lin" valueType="num">
                                      <p:cBhvr additive="base">
                                        <p:cTn dur="1000"/>
                                        <p:tgtEl>
                                          <p:spTgt spid="53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535"/>
                                        </p:tgtEl>
                                        <p:attrNameLst>
                                          <p:attrName>style.visibility</p:attrName>
                                        </p:attrNameLst>
                                      </p:cBhvr>
                                      <p:to>
                                        <p:strVal val="visible"/>
                                      </p:to>
                                    </p:set>
                                    <p:anim calcmode="lin" valueType="num">
                                      <p:cBhvr additive="base">
                                        <p:cTn dur="1000"/>
                                        <p:tgtEl>
                                          <p:spTgt spid="53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533"/>
                                        </p:tgtEl>
                                        <p:attrNameLst>
                                          <p:attrName>style.visibility</p:attrName>
                                        </p:attrNameLst>
                                      </p:cBhvr>
                                      <p:to>
                                        <p:strVal val="visible"/>
                                      </p:to>
                                    </p:set>
                                    <p:anim calcmode="lin" valueType="num">
                                      <p:cBhvr additive="base">
                                        <p:cTn dur="1000"/>
                                        <p:tgtEl>
                                          <p:spTgt spid="53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53"/>
          <p:cNvSpPr txBox="1"/>
          <p:nvPr>
            <p:ph idx="12" type="sldNum"/>
          </p:nvPr>
        </p:nvSpPr>
        <p:spPr>
          <a:xfrm>
            <a:off x="15514806" y="139700"/>
            <a:ext cx="459000" cy="317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400"/>
              <a:buFont typeface="Open Sans Light"/>
              <a:buNone/>
            </a:pPr>
            <a:fld id="{00000000-1234-1234-1234-123412341234}" type="slidenum">
              <a:rPr lang="en-US"/>
              <a:t>‹#›</a:t>
            </a:fld>
            <a:endParaRPr/>
          </a:p>
        </p:txBody>
      </p:sp>
      <p:sp>
        <p:nvSpPr>
          <p:cNvPr id="542" name="Google Shape;542;p53"/>
          <p:cNvSpPr txBox="1"/>
          <p:nvPr/>
        </p:nvSpPr>
        <p:spPr>
          <a:xfrm>
            <a:off x="914400" y="1269475"/>
            <a:ext cx="11795100" cy="1117500"/>
          </a:xfrm>
          <a:prstGeom prst="rect">
            <a:avLst/>
          </a:prstGeom>
          <a:noFill/>
          <a:ln>
            <a:noFill/>
          </a:ln>
        </p:spPr>
        <p:txBody>
          <a:bodyPr anchorCtr="0" anchor="t" bIns="36000" lIns="36000" spcFirstLastPara="1" rIns="36000" wrap="square" tIns="36000">
            <a:noAutofit/>
          </a:bodyPr>
          <a:lstStyle/>
          <a:p>
            <a:pPr indent="0" lvl="0" marL="3175" rtl="0" algn="l">
              <a:lnSpc>
                <a:spcPct val="130000"/>
              </a:lnSpc>
              <a:spcBef>
                <a:spcPts val="0"/>
              </a:spcBef>
              <a:spcAft>
                <a:spcPts val="0"/>
              </a:spcAft>
              <a:buNone/>
            </a:pPr>
            <a:r>
              <a:rPr lang="en-US" sz="4400">
                <a:solidFill>
                  <a:srgbClr val="0D5CAA"/>
                </a:solidFill>
                <a:latin typeface="Open Sans Light"/>
                <a:ea typeface="Open Sans Light"/>
                <a:cs typeface="Open Sans Light"/>
                <a:sym typeface="Open Sans Light"/>
              </a:rPr>
              <a:t>stackalloc</a:t>
            </a:r>
            <a:endParaRPr sz="4400">
              <a:solidFill>
                <a:srgbClr val="0D5CAA"/>
              </a:solidFill>
              <a:latin typeface="Open Sans Light"/>
              <a:ea typeface="Open Sans Light"/>
              <a:cs typeface="Open Sans Light"/>
              <a:sym typeface="Open Sans Light"/>
            </a:endParaRPr>
          </a:p>
        </p:txBody>
      </p:sp>
      <p:sp>
        <p:nvSpPr>
          <p:cNvPr id="543" name="Google Shape;543;p53"/>
          <p:cNvSpPr/>
          <p:nvPr/>
        </p:nvSpPr>
        <p:spPr>
          <a:xfrm>
            <a:off x="9509575" y="5906450"/>
            <a:ext cx="6399900" cy="2634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53"/>
          <p:cNvSpPr/>
          <p:nvPr/>
        </p:nvSpPr>
        <p:spPr>
          <a:xfrm>
            <a:off x="10033088" y="7189825"/>
            <a:ext cx="834000" cy="11175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0</a:t>
            </a:r>
            <a:endParaRPr>
              <a:solidFill>
                <a:schemeClr val="dk1"/>
              </a:solidFill>
            </a:endParaRPr>
          </a:p>
        </p:txBody>
      </p:sp>
      <p:sp>
        <p:nvSpPr>
          <p:cNvPr id="545" name="Google Shape;545;p53"/>
          <p:cNvSpPr/>
          <p:nvPr/>
        </p:nvSpPr>
        <p:spPr>
          <a:xfrm>
            <a:off x="11138985" y="7189825"/>
            <a:ext cx="834000" cy="11175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1</a:t>
            </a:r>
            <a:endParaRPr>
              <a:solidFill>
                <a:schemeClr val="dk1"/>
              </a:solidFill>
            </a:endParaRPr>
          </a:p>
        </p:txBody>
      </p:sp>
      <p:sp>
        <p:nvSpPr>
          <p:cNvPr id="546" name="Google Shape;546;p53"/>
          <p:cNvSpPr/>
          <p:nvPr/>
        </p:nvSpPr>
        <p:spPr>
          <a:xfrm>
            <a:off x="12244883" y="7189825"/>
            <a:ext cx="834000" cy="11175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2</a:t>
            </a:r>
            <a:endParaRPr>
              <a:solidFill>
                <a:schemeClr val="dk1"/>
              </a:solidFill>
            </a:endParaRPr>
          </a:p>
        </p:txBody>
      </p:sp>
      <p:sp>
        <p:nvSpPr>
          <p:cNvPr id="547" name="Google Shape;547;p53"/>
          <p:cNvSpPr/>
          <p:nvPr/>
        </p:nvSpPr>
        <p:spPr>
          <a:xfrm>
            <a:off x="13350781" y="7189825"/>
            <a:ext cx="834000" cy="11175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3</a:t>
            </a:r>
            <a:endParaRPr>
              <a:solidFill>
                <a:schemeClr val="dk1"/>
              </a:solidFill>
            </a:endParaRPr>
          </a:p>
        </p:txBody>
      </p:sp>
      <p:sp>
        <p:nvSpPr>
          <p:cNvPr id="548" name="Google Shape;548;p53"/>
          <p:cNvSpPr/>
          <p:nvPr/>
        </p:nvSpPr>
        <p:spPr>
          <a:xfrm>
            <a:off x="14456679" y="7189825"/>
            <a:ext cx="834000" cy="11175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4</a:t>
            </a:r>
            <a:endParaRPr>
              <a:solidFill>
                <a:schemeClr val="dk1"/>
              </a:solidFill>
            </a:endParaRPr>
          </a:p>
        </p:txBody>
      </p:sp>
      <p:sp>
        <p:nvSpPr>
          <p:cNvPr id="549" name="Google Shape;549;p53"/>
          <p:cNvSpPr txBox="1"/>
          <p:nvPr/>
        </p:nvSpPr>
        <p:spPr>
          <a:xfrm>
            <a:off x="10033100" y="6115363"/>
            <a:ext cx="24939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000">
                <a:solidFill>
                  <a:srgbClr val="FF7100"/>
                </a:solidFill>
                <a:latin typeface="Open Sans Light"/>
                <a:ea typeface="Open Sans Light"/>
                <a:cs typeface="Open Sans Light"/>
                <a:sym typeface="Open Sans Light"/>
              </a:rPr>
              <a:t>Sterta</a:t>
            </a:r>
            <a:endParaRPr sz="3000">
              <a:solidFill>
                <a:srgbClr val="FF7100"/>
              </a:solidFill>
              <a:latin typeface="Open Sans Light"/>
              <a:ea typeface="Open Sans Light"/>
              <a:cs typeface="Open Sans Light"/>
              <a:sym typeface="Open Sans Light"/>
            </a:endParaRPr>
          </a:p>
        </p:txBody>
      </p:sp>
      <p:pic>
        <p:nvPicPr>
          <p:cNvPr id="550" name="Google Shape;550;p53"/>
          <p:cNvPicPr preferRelativeResize="0"/>
          <p:nvPr/>
        </p:nvPicPr>
        <p:blipFill>
          <a:blip r:embed="rId3">
            <a:alphaModFix/>
          </a:blip>
          <a:stretch>
            <a:fillRect/>
          </a:stretch>
        </p:blipFill>
        <p:spPr>
          <a:xfrm>
            <a:off x="914400" y="2386975"/>
            <a:ext cx="8096250" cy="21336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54"/>
          <p:cNvSpPr txBox="1"/>
          <p:nvPr>
            <p:ph idx="12" type="sldNum"/>
          </p:nvPr>
        </p:nvSpPr>
        <p:spPr>
          <a:xfrm>
            <a:off x="15514806" y="139700"/>
            <a:ext cx="459000" cy="317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400"/>
              <a:buFont typeface="Open Sans Light"/>
              <a:buNone/>
            </a:pPr>
            <a:fld id="{00000000-1234-1234-1234-123412341234}" type="slidenum">
              <a:rPr lang="en-US"/>
              <a:t>‹#›</a:t>
            </a:fld>
            <a:endParaRPr/>
          </a:p>
        </p:txBody>
      </p:sp>
      <p:sp>
        <p:nvSpPr>
          <p:cNvPr id="556" name="Google Shape;556;p54"/>
          <p:cNvSpPr txBox="1"/>
          <p:nvPr/>
        </p:nvSpPr>
        <p:spPr>
          <a:xfrm>
            <a:off x="914400" y="1269475"/>
            <a:ext cx="11795100" cy="1117500"/>
          </a:xfrm>
          <a:prstGeom prst="rect">
            <a:avLst/>
          </a:prstGeom>
          <a:noFill/>
          <a:ln>
            <a:noFill/>
          </a:ln>
        </p:spPr>
        <p:txBody>
          <a:bodyPr anchorCtr="0" anchor="t" bIns="36000" lIns="36000" spcFirstLastPara="1" rIns="36000" wrap="square" tIns="36000">
            <a:noAutofit/>
          </a:bodyPr>
          <a:lstStyle/>
          <a:p>
            <a:pPr indent="0" lvl="0" marL="3175" rtl="0" algn="l">
              <a:lnSpc>
                <a:spcPct val="130000"/>
              </a:lnSpc>
              <a:spcBef>
                <a:spcPts val="0"/>
              </a:spcBef>
              <a:spcAft>
                <a:spcPts val="0"/>
              </a:spcAft>
              <a:buNone/>
            </a:pPr>
            <a:r>
              <a:rPr lang="en-US" sz="4400">
                <a:solidFill>
                  <a:srgbClr val="0D5CAA"/>
                </a:solidFill>
                <a:latin typeface="Open Sans Light"/>
                <a:ea typeface="Open Sans Light"/>
                <a:cs typeface="Open Sans Light"/>
                <a:sym typeface="Open Sans Light"/>
              </a:rPr>
              <a:t>stackalloc</a:t>
            </a:r>
            <a:endParaRPr sz="4400">
              <a:solidFill>
                <a:srgbClr val="0D5CAA"/>
              </a:solidFill>
              <a:latin typeface="Open Sans Light"/>
              <a:ea typeface="Open Sans Light"/>
              <a:cs typeface="Open Sans Light"/>
              <a:sym typeface="Open Sans Light"/>
            </a:endParaRPr>
          </a:p>
        </p:txBody>
      </p:sp>
      <p:sp>
        <p:nvSpPr>
          <p:cNvPr id="557" name="Google Shape;557;p54"/>
          <p:cNvSpPr/>
          <p:nvPr/>
        </p:nvSpPr>
        <p:spPr>
          <a:xfrm>
            <a:off x="9509575" y="5963500"/>
            <a:ext cx="6399900" cy="2634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54"/>
          <p:cNvSpPr/>
          <p:nvPr/>
        </p:nvSpPr>
        <p:spPr>
          <a:xfrm>
            <a:off x="10033088" y="7246875"/>
            <a:ext cx="834000" cy="11175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0</a:t>
            </a:r>
            <a:endParaRPr>
              <a:solidFill>
                <a:schemeClr val="dk1"/>
              </a:solidFill>
            </a:endParaRPr>
          </a:p>
        </p:txBody>
      </p:sp>
      <p:sp>
        <p:nvSpPr>
          <p:cNvPr id="559" name="Google Shape;559;p54"/>
          <p:cNvSpPr/>
          <p:nvPr/>
        </p:nvSpPr>
        <p:spPr>
          <a:xfrm>
            <a:off x="11138985" y="7246875"/>
            <a:ext cx="834000" cy="11175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1</a:t>
            </a:r>
            <a:endParaRPr>
              <a:solidFill>
                <a:schemeClr val="dk1"/>
              </a:solidFill>
            </a:endParaRPr>
          </a:p>
        </p:txBody>
      </p:sp>
      <p:sp>
        <p:nvSpPr>
          <p:cNvPr id="560" name="Google Shape;560;p54"/>
          <p:cNvSpPr/>
          <p:nvPr/>
        </p:nvSpPr>
        <p:spPr>
          <a:xfrm>
            <a:off x="12244883" y="7246875"/>
            <a:ext cx="834000" cy="11175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2</a:t>
            </a:r>
            <a:endParaRPr>
              <a:solidFill>
                <a:schemeClr val="dk1"/>
              </a:solidFill>
            </a:endParaRPr>
          </a:p>
        </p:txBody>
      </p:sp>
      <p:sp>
        <p:nvSpPr>
          <p:cNvPr id="561" name="Google Shape;561;p54"/>
          <p:cNvSpPr/>
          <p:nvPr/>
        </p:nvSpPr>
        <p:spPr>
          <a:xfrm>
            <a:off x="13350781" y="7246875"/>
            <a:ext cx="834000" cy="11175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3</a:t>
            </a:r>
            <a:endParaRPr>
              <a:solidFill>
                <a:schemeClr val="dk1"/>
              </a:solidFill>
            </a:endParaRPr>
          </a:p>
        </p:txBody>
      </p:sp>
      <p:sp>
        <p:nvSpPr>
          <p:cNvPr id="562" name="Google Shape;562;p54"/>
          <p:cNvSpPr/>
          <p:nvPr/>
        </p:nvSpPr>
        <p:spPr>
          <a:xfrm>
            <a:off x="14456679" y="7246875"/>
            <a:ext cx="834000" cy="11175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4</a:t>
            </a:r>
            <a:endParaRPr>
              <a:solidFill>
                <a:schemeClr val="dk1"/>
              </a:solidFill>
            </a:endParaRPr>
          </a:p>
        </p:txBody>
      </p:sp>
      <p:sp>
        <p:nvSpPr>
          <p:cNvPr id="563" name="Google Shape;563;p54"/>
          <p:cNvSpPr txBox="1"/>
          <p:nvPr/>
        </p:nvSpPr>
        <p:spPr>
          <a:xfrm>
            <a:off x="10033100" y="6172413"/>
            <a:ext cx="24939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000">
                <a:solidFill>
                  <a:srgbClr val="FF7100"/>
                </a:solidFill>
                <a:latin typeface="Open Sans Light"/>
                <a:ea typeface="Open Sans Light"/>
                <a:cs typeface="Open Sans Light"/>
                <a:sym typeface="Open Sans Light"/>
              </a:rPr>
              <a:t>Stos</a:t>
            </a:r>
            <a:endParaRPr sz="3000">
              <a:solidFill>
                <a:srgbClr val="FF7100"/>
              </a:solidFill>
              <a:latin typeface="Open Sans Light"/>
              <a:ea typeface="Open Sans Light"/>
              <a:cs typeface="Open Sans Light"/>
              <a:sym typeface="Open Sans Light"/>
            </a:endParaRPr>
          </a:p>
        </p:txBody>
      </p:sp>
      <p:pic>
        <p:nvPicPr>
          <p:cNvPr id="564" name="Google Shape;564;p54"/>
          <p:cNvPicPr preferRelativeResize="0"/>
          <p:nvPr/>
        </p:nvPicPr>
        <p:blipFill>
          <a:blip r:embed="rId3">
            <a:alphaModFix/>
          </a:blip>
          <a:stretch>
            <a:fillRect/>
          </a:stretch>
        </p:blipFill>
        <p:spPr>
          <a:xfrm>
            <a:off x="914400" y="2379675"/>
            <a:ext cx="7039651" cy="35838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55"/>
          <p:cNvSpPr txBox="1"/>
          <p:nvPr>
            <p:ph idx="12" type="sldNum"/>
          </p:nvPr>
        </p:nvSpPr>
        <p:spPr>
          <a:xfrm>
            <a:off x="15514806" y="139700"/>
            <a:ext cx="459000" cy="317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400"/>
              <a:buFont typeface="Open Sans Light"/>
              <a:buNone/>
            </a:pPr>
            <a:fld id="{00000000-1234-1234-1234-123412341234}" type="slidenum">
              <a:rPr lang="en-US"/>
              <a:t>‹#›</a:t>
            </a:fld>
            <a:endParaRPr/>
          </a:p>
        </p:txBody>
      </p:sp>
      <p:sp>
        <p:nvSpPr>
          <p:cNvPr id="570" name="Google Shape;570;p55"/>
          <p:cNvSpPr txBox="1"/>
          <p:nvPr/>
        </p:nvSpPr>
        <p:spPr>
          <a:xfrm>
            <a:off x="914400" y="1269475"/>
            <a:ext cx="11795100" cy="1117500"/>
          </a:xfrm>
          <a:prstGeom prst="rect">
            <a:avLst/>
          </a:prstGeom>
          <a:noFill/>
          <a:ln>
            <a:noFill/>
          </a:ln>
        </p:spPr>
        <p:txBody>
          <a:bodyPr anchorCtr="0" anchor="t" bIns="36000" lIns="36000" spcFirstLastPara="1" rIns="36000" wrap="square" tIns="36000">
            <a:noAutofit/>
          </a:bodyPr>
          <a:lstStyle/>
          <a:p>
            <a:pPr indent="0" lvl="0" marL="3175" rtl="0" algn="l">
              <a:lnSpc>
                <a:spcPct val="130000"/>
              </a:lnSpc>
              <a:spcBef>
                <a:spcPts val="0"/>
              </a:spcBef>
              <a:spcAft>
                <a:spcPts val="0"/>
              </a:spcAft>
              <a:buNone/>
            </a:pPr>
            <a:r>
              <a:rPr lang="en-US" sz="4400">
                <a:solidFill>
                  <a:srgbClr val="0D5CAA"/>
                </a:solidFill>
                <a:latin typeface="Open Sans Light"/>
                <a:ea typeface="Open Sans Light"/>
                <a:cs typeface="Open Sans Light"/>
                <a:sym typeface="Open Sans Light"/>
              </a:rPr>
              <a:t>stackalloc</a:t>
            </a:r>
            <a:endParaRPr sz="4400">
              <a:solidFill>
                <a:srgbClr val="0D5CAA"/>
              </a:solidFill>
              <a:latin typeface="Open Sans Light"/>
              <a:ea typeface="Open Sans Light"/>
              <a:cs typeface="Open Sans Light"/>
              <a:sym typeface="Open Sans Light"/>
            </a:endParaRPr>
          </a:p>
        </p:txBody>
      </p:sp>
      <p:sp>
        <p:nvSpPr>
          <p:cNvPr id="571" name="Google Shape;571;p55"/>
          <p:cNvSpPr/>
          <p:nvPr/>
        </p:nvSpPr>
        <p:spPr>
          <a:xfrm>
            <a:off x="9509575" y="5982650"/>
            <a:ext cx="6399900" cy="2634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55"/>
          <p:cNvSpPr/>
          <p:nvPr/>
        </p:nvSpPr>
        <p:spPr>
          <a:xfrm>
            <a:off x="10033088" y="7266025"/>
            <a:ext cx="834000" cy="11175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0</a:t>
            </a:r>
            <a:endParaRPr>
              <a:solidFill>
                <a:schemeClr val="dk1"/>
              </a:solidFill>
            </a:endParaRPr>
          </a:p>
        </p:txBody>
      </p:sp>
      <p:sp>
        <p:nvSpPr>
          <p:cNvPr id="573" name="Google Shape;573;p55"/>
          <p:cNvSpPr/>
          <p:nvPr/>
        </p:nvSpPr>
        <p:spPr>
          <a:xfrm>
            <a:off x="11138985" y="7266025"/>
            <a:ext cx="834000" cy="11175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1</a:t>
            </a:r>
            <a:endParaRPr>
              <a:solidFill>
                <a:schemeClr val="dk1"/>
              </a:solidFill>
            </a:endParaRPr>
          </a:p>
        </p:txBody>
      </p:sp>
      <p:sp>
        <p:nvSpPr>
          <p:cNvPr id="574" name="Google Shape;574;p55"/>
          <p:cNvSpPr/>
          <p:nvPr/>
        </p:nvSpPr>
        <p:spPr>
          <a:xfrm>
            <a:off x="12244883" y="7266025"/>
            <a:ext cx="834000" cy="11175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2</a:t>
            </a:r>
            <a:endParaRPr>
              <a:solidFill>
                <a:schemeClr val="dk1"/>
              </a:solidFill>
            </a:endParaRPr>
          </a:p>
        </p:txBody>
      </p:sp>
      <p:sp>
        <p:nvSpPr>
          <p:cNvPr id="575" name="Google Shape;575;p55"/>
          <p:cNvSpPr/>
          <p:nvPr/>
        </p:nvSpPr>
        <p:spPr>
          <a:xfrm>
            <a:off x="13350781" y="7266025"/>
            <a:ext cx="834000" cy="11175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3</a:t>
            </a:r>
            <a:endParaRPr>
              <a:solidFill>
                <a:schemeClr val="dk1"/>
              </a:solidFill>
            </a:endParaRPr>
          </a:p>
        </p:txBody>
      </p:sp>
      <p:sp>
        <p:nvSpPr>
          <p:cNvPr id="576" name="Google Shape;576;p55"/>
          <p:cNvSpPr/>
          <p:nvPr/>
        </p:nvSpPr>
        <p:spPr>
          <a:xfrm>
            <a:off x="14456679" y="7266025"/>
            <a:ext cx="834000" cy="11175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4</a:t>
            </a:r>
            <a:endParaRPr>
              <a:solidFill>
                <a:schemeClr val="dk1"/>
              </a:solidFill>
            </a:endParaRPr>
          </a:p>
        </p:txBody>
      </p:sp>
      <p:sp>
        <p:nvSpPr>
          <p:cNvPr id="577" name="Google Shape;577;p55"/>
          <p:cNvSpPr txBox="1"/>
          <p:nvPr/>
        </p:nvSpPr>
        <p:spPr>
          <a:xfrm>
            <a:off x="10033100" y="6191563"/>
            <a:ext cx="24939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000">
                <a:solidFill>
                  <a:srgbClr val="FF7100"/>
                </a:solidFill>
                <a:latin typeface="Open Sans Light"/>
                <a:ea typeface="Open Sans Light"/>
                <a:cs typeface="Open Sans Light"/>
                <a:sym typeface="Open Sans Light"/>
              </a:rPr>
              <a:t>Stos</a:t>
            </a:r>
            <a:endParaRPr sz="3000">
              <a:solidFill>
                <a:srgbClr val="FF7100"/>
              </a:solidFill>
              <a:latin typeface="Open Sans Light"/>
              <a:ea typeface="Open Sans Light"/>
              <a:cs typeface="Open Sans Light"/>
              <a:sym typeface="Open Sans Light"/>
            </a:endParaRPr>
          </a:p>
        </p:txBody>
      </p:sp>
      <p:pic>
        <p:nvPicPr>
          <p:cNvPr id="578" name="Google Shape;578;p55"/>
          <p:cNvPicPr preferRelativeResize="0"/>
          <p:nvPr/>
        </p:nvPicPr>
        <p:blipFill>
          <a:blip r:embed="rId3">
            <a:alphaModFix/>
          </a:blip>
          <a:stretch>
            <a:fillRect/>
          </a:stretch>
        </p:blipFill>
        <p:spPr>
          <a:xfrm>
            <a:off x="914400" y="2521900"/>
            <a:ext cx="10648944" cy="21336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56"/>
          <p:cNvSpPr txBox="1"/>
          <p:nvPr>
            <p:ph idx="12" type="sldNum"/>
          </p:nvPr>
        </p:nvSpPr>
        <p:spPr>
          <a:xfrm>
            <a:off x="15514806" y="139700"/>
            <a:ext cx="459000" cy="317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400"/>
              <a:buFont typeface="Open Sans Light"/>
              <a:buNone/>
            </a:pPr>
            <a:fld id="{00000000-1234-1234-1234-123412341234}" type="slidenum">
              <a:rPr lang="en-US"/>
              <a:t>‹#›</a:t>
            </a:fld>
            <a:endParaRPr/>
          </a:p>
        </p:txBody>
      </p:sp>
      <p:pic>
        <p:nvPicPr>
          <p:cNvPr id="584" name="Google Shape;584;p56"/>
          <p:cNvPicPr preferRelativeResize="0"/>
          <p:nvPr/>
        </p:nvPicPr>
        <p:blipFill>
          <a:blip r:embed="rId3">
            <a:alphaModFix/>
          </a:blip>
          <a:stretch>
            <a:fillRect/>
          </a:stretch>
        </p:blipFill>
        <p:spPr>
          <a:xfrm>
            <a:off x="4822263" y="55575"/>
            <a:ext cx="6611470" cy="8991599"/>
          </a:xfrm>
          <a:prstGeom prst="rect">
            <a:avLst/>
          </a:prstGeom>
          <a:noFill/>
          <a:ln>
            <a:noFill/>
          </a:ln>
        </p:spPr>
      </p:pic>
      <p:pic>
        <p:nvPicPr>
          <p:cNvPr id="585" name="Google Shape;585;p56"/>
          <p:cNvPicPr preferRelativeResize="0"/>
          <p:nvPr/>
        </p:nvPicPr>
        <p:blipFill>
          <a:blip r:embed="rId4">
            <a:alphaModFix/>
          </a:blip>
          <a:stretch>
            <a:fillRect/>
          </a:stretch>
        </p:blipFill>
        <p:spPr>
          <a:xfrm>
            <a:off x="11089333" y="5851975"/>
            <a:ext cx="4884465" cy="3255515"/>
          </a:xfrm>
          <a:prstGeom prst="rect">
            <a:avLst/>
          </a:prstGeom>
          <a:noFill/>
          <a:ln>
            <a:noFill/>
          </a:ln>
        </p:spPr>
      </p:pic>
      <p:pic>
        <p:nvPicPr>
          <p:cNvPr id="586" name="Google Shape;586;p56"/>
          <p:cNvPicPr preferRelativeResize="0"/>
          <p:nvPr/>
        </p:nvPicPr>
        <p:blipFill>
          <a:blip r:embed="rId5">
            <a:alphaModFix/>
          </a:blip>
          <a:stretch>
            <a:fillRect/>
          </a:stretch>
        </p:blipFill>
        <p:spPr>
          <a:xfrm>
            <a:off x="8495000" y="1655775"/>
            <a:ext cx="5610225" cy="1447800"/>
          </a:xfrm>
          <a:prstGeom prst="rect">
            <a:avLst/>
          </a:prstGeom>
          <a:noFill/>
          <a:ln>
            <a:noFill/>
          </a:ln>
        </p:spPr>
      </p:pic>
      <p:pic>
        <p:nvPicPr>
          <p:cNvPr id="587" name="Google Shape;587;p56"/>
          <p:cNvPicPr preferRelativeResize="0"/>
          <p:nvPr/>
        </p:nvPicPr>
        <p:blipFill>
          <a:blip r:embed="rId6">
            <a:alphaModFix/>
          </a:blip>
          <a:stretch>
            <a:fillRect/>
          </a:stretch>
        </p:blipFill>
        <p:spPr>
          <a:xfrm>
            <a:off x="342900" y="4229100"/>
            <a:ext cx="6502699" cy="1302875"/>
          </a:xfrm>
          <a:prstGeom prst="rect">
            <a:avLst/>
          </a:prstGeom>
          <a:noFill/>
          <a:ln>
            <a:noFill/>
          </a:ln>
        </p:spPr>
      </p:pic>
      <p:pic>
        <p:nvPicPr>
          <p:cNvPr id="588" name="Google Shape;588;p56"/>
          <p:cNvPicPr preferRelativeResize="0"/>
          <p:nvPr/>
        </p:nvPicPr>
        <p:blipFill>
          <a:blip r:embed="rId7">
            <a:alphaModFix/>
          </a:blip>
          <a:stretch>
            <a:fillRect/>
          </a:stretch>
        </p:blipFill>
        <p:spPr>
          <a:xfrm>
            <a:off x="255533" y="6253037"/>
            <a:ext cx="4884467" cy="245341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586"/>
                                        </p:tgtEl>
                                        <p:attrNameLst>
                                          <p:attrName>style.visibility</p:attrName>
                                        </p:attrNameLst>
                                      </p:cBhvr>
                                      <p:to>
                                        <p:strVal val="visible"/>
                                      </p:to>
                                    </p:set>
                                    <p:anim calcmode="lin" valueType="num">
                                      <p:cBhvr additive="base">
                                        <p:cTn dur="1000"/>
                                        <p:tgtEl>
                                          <p:spTgt spid="586"/>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87"/>
                                        </p:tgtEl>
                                        <p:attrNameLst>
                                          <p:attrName>style.visibility</p:attrName>
                                        </p:attrNameLst>
                                      </p:cBhvr>
                                      <p:to>
                                        <p:strVal val="visible"/>
                                      </p:to>
                                    </p:set>
                                    <p:anim calcmode="lin" valueType="num">
                                      <p:cBhvr additive="base">
                                        <p:cTn dur="1000"/>
                                        <p:tgtEl>
                                          <p:spTgt spid="58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88"/>
                                        </p:tgtEl>
                                        <p:attrNameLst>
                                          <p:attrName>style.visibility</p:attrName>
                                        </p:attrNameLst>
                                      </p:cBhvr>
                                      <p:to>
                                        <p:strVal val="visible"/>
                                      </p:to>
                                    </p:set>
                                    <p:anim calcmode="lin" valueType="num">
                                      <p:cBhvr additive="base">
                                        <p:cTn dur="1000"/>
                                        <p:tgtEl>
                                          <p:spTgt spid="58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85"/>
                                        </p:tgtEl>
                                        <p:attrNameLst>
                                          <p:attrName>style.visibility</p:attrName>
                                        </p:attrNameLst>
                                      </p:cBhvr>
                                      <p:to>
                                        <p:strVal val="visible"/>
                                      </p:to>
                                    </p:set>
                                    <p:anim calcmode="lin" valueType="num">
                                      <p:cBhvr additive="base">
                                        <p:cTn dur="1000"/>
                                        <p:tgtEl>
                                          <p:spTgt spid="58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57"/>
          <p:cNvSpPr txBox="1"/>
          <p:nvPr>
            <p:ph idx="12" type="sldNum"/>
          </p:nvPr>
        </p:nvSpPr>
        <p:spPr>
          <a:xfrm>
            <a:off x="15514806" y="139700"/>
            <a:ext cx="459000" cy="317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400"/>
              <a:buFont typeface="Open Sans Light"/>
              <a:buNone/>
            </a:pPr>
            <a:fld id="{00000000-1234-1234-1234-123412341234}" type="slidenum">
              <a:rPr lang="en-US"/>
              <a:t>‹#›</a:t>
            </a:fld>
            <a:endParaRPr/>
          </a:p>
        </p:txBody>
      </p:sp>
      <p:sp>
        <p:nvSpPr>
          <p:cNvPr id="594" name="Google Shape;594;p57"/>
          <p:cNvSpPr txBox="1"/>
          <p:nvPr/>
        </p:nvSpPr>
        <p:spPr>
          <a:xfrm>
            <a:off x="914400" y="1269475"/>
            <a:ext cx="11795100" cy="1117500"/>
          </a:xfrm>
          <a:prstGeom prst="rect">
            <a:avLst/>
          </a:prstGeom>
          <a:noFill/>
          <a:ln>
            <a:noFill/>
          </a:ln>
        </p:spPr>
        <p:txBody>
          <a:bodyPr anchorCtr="0" anchor="t" bIns="36000" lIns="36000" spcFirstLastPara="1" rIns="36000" wrap="square" tIns="36000">
            <a:noAutofit/>
          </a:bodyPr>
          <a:lstStyle/>
          <a:p>
            <a:pPr indent="0" lvl="0" marL="3175" rtl="0" algn="l">
              <a:lnSpc>
                <a:spcPct val="130000"/>
              </a:lnSpc>
              <a:spcBef>
                <a:spcPts val="0"/>
              </a:spcBef>
              <a:spcAft>
                <a:spcPts val="0"/>
              </a:spcAft>
              <a:buNone/>
            </a:pPr>
            <a:r>
              <a:rPr lang="en-US" sz="4400">
                <a:latin typeface="Open Sans Light"/>
                <a:ea typeface="Open Sans Light"/>
                <a:cs typeface="Open Sans Light"/>
                <a:sym typeface="Open Sans Light"/>
              </a:rPr>
              <a:t>Benchmark</a:t>
            </a:r>
            <a:endParaRPr sz="4400">
              <a:solidFill>
                <a:srgbClr val="000000"/>
              </a:solidFill>
              <a:latin typeface="Open Sans Light"/>
              <a:ea typeface="Open Sans Light"/>
              <a:cs typeface="Open Sans Light"/>
              <a:sym typeface="Open Sans Light"/>
            </a:endParaRPr>
          </a:p>
        </p:txBody>
      </p:sp>
      <p:graphicFrame>
        <p:nvGraphicFramePr>
          <p:cNvPr id="595" name="Google Shape;595;p57"/>
          <p:cNvGraphicFramePr/>
          <p:nvPr/>
        </p:nvGraphicFramePr>
        <p:xfrm>
          <a:off x="952525" y="2149888"/>
          <a:ext cx="3000000" cy="3000000"/>
        </p:xfrm>
        <a:graphic>
          <a:graphicData uri="http://schemas.openxmlformats.org/drawingml/2006/table">
            <a:tbl>
              <a:tblPr>
                <a:noFill/>
                <a:tableStyleId>{5CA3F44E-6F82-4443-AAAB-C33B98F7E80A}</a:tableStyleId>
              </a:tblPr>
              <a:tblGrid>
                <a:gridCol w="2391825"/>
                <a:gridCol w="2391825"/>
                <a:gridCol w="2391825"/>
                <a:gridCol w="2391825"/>
                <a:gridCol w="2391825"/>
                <a:gridCol w="2391825"/>
              </a:tblGrid>
              <a:tr h="381000">
                <a:tc>
                  <a:txBody>
                    <a:bodyPr/>
                    <a:lstStyle/>
                    <a:p>
                      <a:pPr indent="0" lvl="0" marL="0" rtl="0" algn="ctr">
                        <a:spcBef>
                          <a:spcPts val="0"/>
                        </a:spcBef>
                        <a:spcAft>
                          <a:spcPts val="0"/>
                        </a:spcAft>
                        <a:buNone/>
                      </a:pPr>
                      <a:r>
                        <a:rPr lang="en-US" sz="2000">
                          <a:solidFill>
                            <a:srgbClr val="FF7100"/>
                          </a:solidFill>
                        </a:rPr>
                        <a:t>Method</a:t>
                      </a:r>
                      <a:endParaRPr sz="2000">
                        <a:solidFill>
                          <a:srgbClr val="FF7100"/>
                        </a:solidFill>
                      </a:endParaRPr>
                    </a:p>
                  </a:txBody>
                  <a:tcPr marT="91425" marB="91425" marR="91425" marL="91425"/>
                </a:tc>
                <a:tc>
                  <a:txBody>
                    <a:bodyPr/>
                    <a:lstStyle/>
                    <a:p>
                      <a:pPr indent="0" lvl="0" marL="0" rtl="0" algn="ctr">
                        <a:spcBef>
                          <a:spcPts val="0"/>
                        </a:spcBef>
                        <a:spcAft>
                          <a:spcPts val="0"/>
                        </a:spcAft>
                        <a:buNone/>
                      </a:pPr>
                      <a:r>
                        <a:rPr lang="en-US" sz="2000">
                          <a:solidFill>
                            <a:srgbClr val="FF7100"/>
                          </a:solidFill>
                        </a:rPr>
                        <a:t>Mean</a:t>
                      </a:r>
                      <a:endParaRPr sz="2000">
                        <a:solidFill>
                          <a:srgbClr val="FF7100"/>
                        </a:solidFill>
                      </a:endParaRPr>
                    </a:p>
                  </a:txBody>
                  <a:tcPr marT="91425" marB="91425" marR="91425" marL="91425"/>
                </a:tc>
                <a:tc>
                  <a:txBody>
                    <a:bodyPr/>
                    <a:lstStyle/>
                    <a:p>
                      <a:pPr indent="0" lvl="0" marL="0" rtl="0" algn="ctr">
                        <a:spcBef>
                          <a:spcPts val="0"/>
                        </a:spcBef>
                        <a:spcAft>
                          <a:spcPts val="0"/>
                        </a:spcAft>
                        <a:buNone/>
                      </a:pPr>
                      <a:r>
                        <a:rPr lang="en-US" sz="2000">
                          <a:solidFill>
                            <a:srgbClr val="FF7100"/>
                          </a:solidFill>
                        </a:rPr>
                        <a:t>Error</a:t>
                      </a:r>
                      <a:endParaRPr sz="2000">
                        <a:solidFill>
                          <a:srgbClr val="FF7100"/>
                        </a:solidFill>
                      </a:endParaRPr>
                    </a:p>
                  </a:txBody>
                  <a:tcPr marT="91425" marB="91425" marR="91425" marL="91425"/>
                </a:tc>
                <a:tc>
                  <a:txBody>
                    <a:bodyPr/>
                    <a:lstStyle/>
                    <a:p>
                      <a:pPr indent="0" lvl="0" marL="0" rtl="0" algn="ctr">
                        <a:spcBef>
                          <a:spcPts val="0"/>
                        </a:spcBef>
                        <a:spcAft>
                          <a:spcPts val="0"/>
                        </a:spcAft>
                        <a:buNone/>
                      </a:pPr>
                      <a:r>
                        <a:rPr lang="en-US" sz="2000">
                          <a:solidFill>
                            <a:srgbClr val="FF7100"/>
                          </a:solidFill>
                        </a:rPr>
                        <a:t>StdDev</a:t>
                      </a:r>
                      <a:endParaRPr sz="2000">
                        <a:solidFill>
                          <a:srgbClr val="FF7100"/>
                        </a:solidFill>
                      </a:endParaRPr>
                    </a:p>
                  </a:txBody>
                  <a:tcPr marT="91425" marB="91425" marR="91425" marL="91425"/>
                </a:tc>
                <a:tc>
                  <a:txBody>
                    <a:bodyPr/>
                    <a:lstStyle/>
                    <a:p>
                      <a:pPr indent="0" lvl="0" marL="0" rtl="0" algn="ctr">
                        <a:spcBef>
                          <a:spcPts val="0"/>
                        </a:spcBef>
                        <a:spcAft>
                          <a:spcPts val="0"/>
                        </a:spcAft>
                        <a:buNone/>
                      </a:pPr>
                      <a:r>
                        <a:rPr lang="en-US" sz="2000">
                          <a:solidFill>
                            <a:srgbClr val="FF7100"/>
                          </a:solidFill>
                        </a:rPr>
                        <a:t>Gen0</a:t>
                      </a:r>
                      <a:endParaRPr sz="2000">
                        <a:solidFill>
                          <a:srgbClr val="FF7100"/>
                        </a:solidFill>
                      </a:endParaRPr>
                    </a:p>
                  </a:txBody>
                  <a:tcPr marT="91425" marB="91425" marR="91425" marL="91425"/>
                </a:tc>
                <a:tc>
                  <a:txBody>
                    <a:bodyPr/>
                    <a:lstStyle/>
                    <a:p>
                      <a:pPr indent="0" lvl="0" marL="0" rtl="0" algn="ctr">
                        <a:spcBef>
                          <a:spcPts val="0"/>
                        </a:spcBef>
                        <a:spcAft>
                          <a:spcPts val="0"/>
                        </a:spcAft>
                        <a:buNone/>
                      </a:pPr>
                      <a:r>
                        <a:rPr lang="en-US" sz="2000">
                          <a:solidFill>
                            <a:srgbClr val="FF7100"/>
                          </a:solidFill>
                        </a:rPr>
                        <a:t>Allocated</a:t>
                      </a:r>
                      <a:endParaRPr sz="2000">
                        <a:solidFill>
                          <a:srgbClr val="FF7100"/>
                        </a:solidFill>
                      </a:endParaRPr>
                    </a:p>
                  </a:txBody>
                  <a:tcPr marT="91425" marB="91425" marR="91425" marL="91425"/>
                </a:tc>
              </a:tr>
              <a:tr h="381000">
                <a:tc>
                  <a:txBody>
                    <a:bodyPr/>
                    <a:lstStyle/>
                    <a:p>
                      <a:pPr indent="0" lvl="0" marL="0" rtl="0" algn="l">
                        <a:spcBef>
                          <a:spcPts val="0"/>
                        </a:spcBef>
                        <a:spcAft>
                          <a:spcPts val="0"/>
                        </a:spcAft>
                        <a:buNone/>
                      </a:pPr>
                      <a:r>
                        <a:rPr lang="en-US"/>
                        <a:t>GetLastNameWithSplit</a:t>
                      </a:r>
                      <a:endParaRPr/>
                    </a:p>
                  </a:txBody>
                  <a:tcPr marT="91425" marB="91425" marR="91425" marL="91425"/>
                </a:tc>
                <a:tc>
                  <a:txBody>
                    <a:bodyPr/>
                    <a:lstStyle/>
                    <a:p>
                      <a:pPr indent="0" lvl="0" marL="0" rtl="0" algn="r">
                        <a:spcBef>
                          <a:spcPts val="0"/>
                        </a:spcBef>
                        <a:spcAft>
                          <a:spcPts val="0"/>
                        </a:spcAft>
                        <a:buNone/>
                      </a:pPr>
                      <a:r>
                        <a:rPr lang="en-US"/>
                        <a:t>46.508 ns</a:t>
                      </a:r>
                      <a:endParaRPr/>
                    </a:p>
                  </a:txBody>
                  <a:tcPr marT="91425" marB="91425" marR="91425" marL="91425"/>
                </a:tc>
                <a:tc>
                  <a:txBody>
                    <a:bodyPr/>
                    <a:lstStyle/>
                    <a:p>
                      <a:pPr indent="0" lvl="0" marL="0" rtl="0" algn="r">
                        <a:spcBef>
                          <a:spcPts val="0"/>
                        </a:spcBef>
                        <a:spcAft>
                          <a:spcPts val="0"/>
                        </a:spcAft>
                        <a:buNone/>
                      </a:pPr>
                      <a:r>
                        <a:rPr lang="en-US"/>
                        <a:t>0.4897 ns</a:t>
                      </a:r>
                      <a:endParaRPr/>
                    </a:p>
                  </a:txBody>
                  <a:tcPr marT="91425" marB="91425" marR="91425" marL="91425"/>
                </a:tc>
                <a:tc>
                  <a:txBody>
                    <a:bodyPr/>
                    <a:lstStyle/>
                    <a:p>
                      <a:pPr indent="0" lvl="0" marL="0" rtl="0" algn="r">
                        <a:spcBef>
                          <a:spcPts val="0"/>
                        </a:spcBef>
                        <a:spcAft>
                          <a:spcPts val="0"/>
                        </a:spcAft>
                        <a:buNone/>
                      </a:pPr>
                      <a:r>
                        <a:rPr lang="en-US"/>
                        <a:t>0.4089 ns</a:t>
                      </a:r>
                      <a:endParaRPr/>
                    </a:p>
                  </a:txBody>
                  <a:tcPr marT="91425" marB="91425" marR="91425" marL="91425"/>
                </a:tc>
                <a:tc>
                  <a:txBody>
                    <a:bodyPr/>
                    <a:lstStyle/>
                    <a:p>
                      <a:pPr indent="0" lvl="0" marL="0" rtl="0" algn="r">
                        <a:spcBef>
                          <a:spcPts val="0"/>
                        </a:spcBef>
                        <a:spcAft>
                          <a:spcPts val="0"/>
                        </a:spcAft>
                        <a:buNone/>
                      </a:pPr>
                      <a:r>
                        <a:rPr lang="en-US"/>
                        <a:t>0.0134</a:t>
                      </a:r>
                      <a:endParaRPr/>
                    </a:p>
                  </a:txBody>
                  <a:tcPr marT="91425" marB="91425" marR="91425" marL="91425"/>
                </a:tc>
                <a:tc>
                  <a:txBody>
                    <a:bodyPr/>
                    <a:lstStyle/>
                    <a:p>
                      <a:pPr indent="0" lvl="0" marL="0" rtl="0" algn="r">
                        <a:spcBef>
                          <a:spcPts val="0"/>
                        </a:spcBef>
                        <a:spcAft>
                          <a:spcPts val="0"/>
                        </a:spcAft>
                        <a:buNone/>
                      </a:pPr>
                      <a:r>
                        <a:rPr lang="en-US"/>
                        <a:t>112 B</a:t>
                      </a:r>
                      <a:endParaRPr/>
                    </a:p>
                  </a:txBody>
                  <a:tcPr marT="91425" marB="91425" marR="91425" marL="91425"/>
                </a:tc>
              </a:tr>
              <a:tr h="381000">
                <a:tc>
                  <a:txBody>
                    <a:bodyPr/>
                    <a:lstStyle/>
                    <a:p>
                      <a:pPr indent="0" lvl="0" marL="0" rtl="0" algn="l">
                        <a:spcBef>
                          <a:spcPts val="0"/>
                        </a:spcBef>
                        <a:spcAft>
                          <a:spcPts val="0"/>
                        </a:spcAft>
                        <a:buNone/>
                      </a:pPr>
                      <a:r>
                        <a:rPr lang="en-US"/>
                        <a:t>GetLastNameWithSlice</a:t>
                      </a:r>
                      <a:endParaRPr/>
                    </a:p>
                  </a:txBody>
                  <a:tcPr marT="91425" marB="91425" marR="91425" marL="91425"/>
                </a:tc>
                <a:tc>
                  <a:txBody>
                    <a:bodyPr/>
                    <a:lstStyle/>
                    <a:p>
                      <a:pPr indent="0" lvl="0" marL="0" rtl="0" algn="r">
                        <a:spcBef>
                          <a:spcPts val="0"/>
                        </a:spcBef>
                        <a:spcAft>
                          <a:spcPts val="0"/>
                        </a:spcAft>
                        <a:buNone/>
                      </a:pPr>
                      <a:r>
                        <a:rPr lang="en-US"/>
                        <a:t>3.184 ns</a:t>
                      </a:r>
                      <a:endParaRPr/>
                    </a:p>
                  </a:txBody>
                  <a:tcPr marT="91425" marB="91425" marR="91425" marL="91425"/>
                </a:tc>
                <a:tc>
                  <a:txBody>
                    <a:bodyPr/>
                    <a:lstStyle/>
                    <a:p>
                      <a:pPr indent="0" lvl="0" marL="0" rtl="0" algn="r">
                        <a:spcBef>
                          <a:spcPts val="0"/>
                        </a:spcBef>
                        <a:spcAft>
                          <a:spcPts val="0"/>
                        </a:spcAft>
                        <a:buNone/>
                      </a:pPr>
                      <a:r>
                        <a:rPr lang="en-US"/>
                        <a:t>0.0903 ns</a:t>
                      </a:r>
                      <a:endParaRPr/>
                    </a:p>
                  </a:txBody>
                  <a:tcPr marT="91425" marB="91425" marR="91425" marL="91425"/>
                </a:tc>
                <a:tc>
                  <a:txBody>
                    <a:bodyPr/>
                    <a:lstStyle/>
                    <a:p>
                      <a:pPr indent="0" lvl="0" marL="0" rtl="0" algn="r">
                        <a:spcBef>
                          <a:spcPts val="0"/>
                        </a:spcBef>
                        <a:spcAft>
                          <a:spcPts val="0"/>
                        </a:spcAft>
                        <a:buNone/>
                      </a:pPr>
                      <a:r>
                        <a:rPr lang="en-US"/>
                        <a:t>0.0845 ns</a:t>
                      </a:r>
                      <a:endParaRPr/>
                    </a:p>
                  </a:txBody>
                  <a:tcPr marT="91425" marB="91425" marR="91425" marL="91425"/>
                </a:tc>
                <a:tc>
                  <a:txBody>
                    <a:bodyPr/>
                    <a:lstStyle/>
                    <a:p>
                      <a:pPr indent="0" lvl="0" marL="0" rtl="0" algn="r">
                        <a:spcBef>
                          <a:spcPts val="0"/>
                        </a:spcBef>
                        <a:spcAft>
                          <a:spcPts val="0"/>
                        </a:spcAft>
                        <a:buNone/>
                      </a:pPr>
                      <a:r>
                        <a:rPr lang="en-US"/>
                        <a:t>-</a:t>
                      </a:r>
                      <a:endParaRPr/>
                    </a:p>
                  </a:txBody>
                  <a:tcPr marT="91425" marB="91425" marR="91425" marL="91425"/>
                </a:tc>
                <a:tc>
                  <a:txBody>
                    <a:bodyPr/>
                    <a:lstStyle/>
                    <a:p>
                      <a:pPr indent="0" lvl="0" marL="0" rtl="0" algn="r">
                        <a:spcBef>
                          <a:spcPts val="0"/>
                        </a:spcBef>
                        <a:spcAft>
                          <a:spcPts val="0"/>
                        </a:spcAft>
                        <a:buNone/>
                      </a:pPr>
                      <a:r>
                        <a:rPr lang="en-US"/>
                        <a:t>-</a:t>
                      </a:r>
                      <a:endParaRPr/>
                    </a:p>
                  </a:txBody>
                  <a:tcPr marT="91425" marB="91425" marR="91425" marL="91425"/>
                </a:tc>
              </a:tr>
            </a:tbl>
          </a:graphicData>
        </a:graphic>
      </p:graphicFrame>
      <p:sp>
        <p:nvSpPr>
          <p:cNvPr id="596" name="Google Shape;596;p57"/>
          <p:cNvSpPr txBox="1"/>
          <p:nvPr/>
        </p:nvSpPr>
        <p:spPr>
          <a:xfrm>
            <a:off x="914400" y="3670350"/>
            <a:ext cx="11795100" cy="1117500"/>
          </a:xfrm>
          <a:prstGeom prst="rect">
            <a:avLst/>
          </a:prstGeom>
          <a:noFill/>
          <a:ln>
            <a:noFill/>
          </a:ln>
        </p:spPr>
        <p:txBody>
          <a:bodyPr anchorCtr="0" anchor="t" bIns="36000" lIns="36000" spcFirstLastPara="1" rIns="36000" wrap="square" tIns="36000">
            <a:noAutofit/>
          </a:bodyPr>
          <a:lstStyle/>
          <a:p>
            <a:pPr indent="0" lvl="0" marL="3175" rtl="0" algn="l">
              <a:lnSpc>
                <a:spcPct val="130000"/>
              </a:lnSpc>
              <a:spcBef>
                <a:spcPts val="0"/>
              </a:spcBef>
              <a:spcAft>
                <a:spcPts val="0"/>
              </a:spcAft>
              <a:buNone/>
            </a:pPr>
            <a:r>
              <a:rPr lang="en-US" sz="4400">
                <a:latin typeface="Open Sans Light"/>
                <a:ea typeface="Open Sans Light"/>
                <a:cs typeface="Open Sans Light"/>
                <a:sym typeface="Open Sans Light"/>
              </a:rPr>
              <a:t>TechEmpower Framework Benchmarks</a:t>
            </a:r>
            <a:endParaRPr sz="4400">
              <a:latin typeface="Open Sans Light"/>
              <a:ea typeface="Open Sans Light"/>
              <a:cs typeface="Open Sans Light"/>
              <a:sym typeface="Open Sans Light"/>
            </a:endParaRPr>
          </a:p>
          <a:p>
            <a:pPr indent="0" lvl="0" marL="3175" rtl="0" algn="l">
              <a:lnSpc>
                <a:spcPct val="130000"/>
              </a:lnSpc>
              <a:spcBef>
                <a:spcPts val="0"/>
              </a:spcBef>
              <a:spcAft>
                <a:spcPts val="0"/>
              </a:spcAft>
              <a:buNone/>
            </a:pPr>
            <a:r>
              <a:rPr lang="en-US" sz="2500">
                <a:latin typeface="Open Sans Light"/>
                <a:ea typeface="Open Sans Light"/>
                <a:cs typeface="Open Sans Light"/>
                <a:sym typeface="Open Sans Light"/>
              </a:rPr>
              <a:t>https://www.techempower.com/benchmarks</a:t>
            </a:r>
            <a:endParaRPr sz="2500">
              <a:latin typeface="Open Sans Light"/>
              <a:ea typeface="Open Sans Light"/>
              <a:cs typeface="Open Sans Light"/>
              <a:sym typeface="Open Sans Light"/>
            </a:endParaRPr>
          </a:p>
          <a:p>
            <a:pPr indent="0" lvl="0" marL="3175" rtl="0" algn="l">
              <a:lnSpc>
                <a:spcPct val="130000"/>
              </a:lnSpc>
              <a:spcBef>
                <a:spcPts val="0"/>
              </a:spcBef>
              <a:spcAft>
                <a:spcPts val="0"/>
              </a:spcAft>
              <a:buNone/>
            </a:pPr>
            <a:r>
              <a:t/>
            </a:r>
            <a:endParaRPr sz="4400">
              <a:latin typeface="Open Sans Light"/>
              <a:ea typeface="Open Sans Light"/>
              <a:cs typeface="Open Sans Light"/>
              <a:sym typeface="Open Sans Light"/>
            </a:endParaRPr>
          </a:p>
        </p:txBody>
      </p:sp>
      <p:sp>
        <p:nvSpPr>
          <p:cNvPr id="597" name="Google Shape;597;p57"/>
          <p:cNvSpPr txBox="1"/>
          <p:nvPr/>
        </p:nvSpPr>
        <p:spPr>
          <a:xfrm>
            <a:off x="952625" y="7975900"/>
            <a:ext cx="143511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Open Sans Light"/>
                <a:ea typeface="Open Sans Light"/>
                <a:cs typeface="Open Sans Light"/>
                <a:sym typeface="Open Sans Light"/>
              </a:rPr>
              <a:t>“Plaintext: An exercise of the request-routing fundamentals only, designed to demonstrate the capacity of high-performance platforms in particular. Requests will be sent using HTTP pipelining. The response payload is still small, meaning good performance is still necessary in order to saturate the gigabit Ethernet of the test environment.”</a:t>
            </a:r>
            <a:br>
              <a:rPr lang="en-US">
                <a:latin typeface="Open Sans Light"/>
                <a:ea typeface="Open Sans Light"/>
                <a:cs typeface="Open Sans Light"/>
                <a:sym typeface="Open Sans Light"/>
              </a:rPr>
            </a:br>
            <a:br>
              <a:rPr lang="en-US">
                <a:latin typeface="Open Sans Light"/>
                <a:ea typeface="Open Sans Light"/>
                <a:cs typeface="Open Sans Light"/>
                <a:sym typeface="Open Sans Light"/>
              </a:rPr>
            </a:br>
            <a:r>
              <a:rPr lang="en-US">
                <a:latin typeface="Open Sans Light"/>
                <a:ea typeface="Open Sans Light"/>
                <a:cs typeface="Open Sans Light"/>
                <a:sym typeface="Open Sans Light"/>
              </a:rPr>
              <a:t>Źródło: https://github.com/TechEmpower/FrameworkBenchmarks/wiki/Project-Information-Framework-Tests-Overview</a:t>
            </a:r>
            <a:endParaRPr>
              <a:latin typeface="Open Sans Light"/>
              <a:ea typeface="Open Sans Light"/>
              <a:cs typeface="Open Sans Light"/>
              <a:sym typeface="Open Sans Light"/>
            </a:endParaRPr>
          </a:p>
        </p:txBody>
      </p:sp>
      <p:pic>
        <p:nvPicPr>
          <p:cNvPr id="598" name="Google Shape;598;p57"/>
          <p:cNvPicPr preferRelativeResize="0"/>
          <p:nvPr/>
        </p:nvPicPr>
        <p:blipFill>
          <a:blip r:embed="rId3">
            <a:alphaModFix/>
          </a:blip>
          <a:stretch>
            <a:fillRect/>
          </a:stretch>
        </p:blipFill>
        <p:spPr>
          <a:xfrm>
            <a:off x="1028700" y="5379075"/>
            <a:ext cx="8905875" cy="647700"/>
          </a:xfrm>
          <a:prstGeom prst="rect">
            <a:avLst/>
          </a:prstGeom>
          <a:noFill/>
          <a:ln>
            <a:noFill/>
          </a:ln>
        </p:spPr>
      </p:pic>
      <p:pic>
        <p:nvPicPr>
          <p:cNvPr id="599" name="Google Shape;599;p57"/>
          <p:cNvPicPr preferRelativeResize="0"/>
          <p:nvPr/>
        </p:nvPicPr>
        <p:blipFill>
          <a:blip r:embed="rId4">
            <a:alphaModFix/>
          </a:blip>
          <a:stretch>
            <a:fillRect/>
          </a:stretch>
        </p:blipFill>
        <p:spPr>
          <a:xfrm>
            <a:off x="1028700" y="6691775"/>
            <a:ext cx="8905875" cy="619125"/>
          </a:xfrm>
          <a:prstGeom prst="rect">
            <a:avLst/>
          </a:prstGeom>
          <a:noFill/>
          <a:ln>
            <a:noFill/>
          </a:ln>
        </p:spPr>
      </p:pic>
      <p:sp>
        <p:nvSpPr>
          <p:cNvPr id="600" name="Google Shape;600;p57"/>
          <p:cNvSpPr/>
          <p:nvPr/>
        </p:nvSpPr>
        <p:spPr>
          <a:xfrm>
            <a:off x="10147825" y="5264925"/>
            <a:ext cx="1752000" cy="876000"/>
          </a:xfrm>
          <a:prstGeom prst="leftArrow">
            <a:avLst>
              <a:gd fmla="val 50000" name="adj1"/>
              <a:gd fmla="val 50000" name="adj2"/>
            </a:avLst>
          </a:prstGeom>
          <a:solidFill>
            <a:srgbClr val="FF7100"/>
          </a:solidFill>
          <a:ln cap="flat" cmpd="sng" w="9525">
            <a:solidFill>
              <a:srgbClr val="FF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57"/>
          <p:cNvSpPr/>
          <p:nvPr/>
        </p:nvSpPr>
        <p:spPr>
          <a:xfrm>
            <a:off x="10147825" y="6620413"/>
            <a:ext cx="1752000" cy="876000"/>
          </a:xfrm>
          <a:prstGeom prst="leftArrow">
            <a:avLst>
              <a:gd fmla="val 50000" name="adj1"/>
              <a:gd fmla="val 50000" name="adj2"/>
            </a:avLst>
          </a:prstGeom>
          <a:solidFill>
            <a:srgbClr val="FF7100"/>
          </a:solidFill>
          <a:ln cap="flat" cmpd="sng" w="9525">
            <a:solidFill>
              <a:srgbClr val="FF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57"/>
          <p:cNvSpPr txBox="1"/>
          <p:nvPr/>
        </p:nvSpPr>
        <p:spPr>
          <a:xfrm>
            <a:off x="12113075" y="5502825"/>
            <a:ext cx="3085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Open Sans Light"/>
                <a:ea typeface="Open Sans Light"/>
                <a:cs typeface="Open Sans Light"/>
                <a:sym typeface="Open Sans Light"/>
              </a:rPr>
              <a:t>Runda 15 (14 lutego 2018)</a:t>
            </a:r>
            <a:endParaRPr>
              <a:latin typeface="Open Sans Light"/>
              <a:ea typeface="Open Sans Light"/>
              <a:cs typeface="Open Sans Light"/>
              <a:sym typeface="Open Sans Light"/>
            </a:endParaRPr>
          </a:p>
        </p:txBody>
      </p:sp>
      <p:sp>
        <p:nvSpPr>
          <p:cNvPr id="603" name="Google Shape;603;p57"/>
          <p:cNvSpPr txBox="1"/>
          <p:nvPr/>
        </p:nvSpPr>
        <p:spPr>
          <a:xfrm>
            <a:off x="12113075" y="6858325"/>
            <a:ext cx="3085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Open Sans Light"/>
                <a:ea typeface="Open Sans Light"/>
                <a:cs typeface="Open Sans Light"/>
                <a:sym typeface="Open Sans Light"/>
              </a:rPr>
              <a:t>Runda 21 (19 lipca 2022)</a:t>
            </a:r>
            <a:endParaRPr>
              <a:latin typeface="Open Sans Light"/>
              <a:ea typeface="Open Sans Light"/>
              <a:cs typeface="Open Sans Light"/>
              <a:sym typeface="Open Sans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6"/>
                                        </p:tgtEl>
                                        <p:attrNameLst>
                                          <p:attrName>style.visibility</p:attrName>
                                        </p:attrNameLst>
                                      </p:cBhvr>
                                      <p:to>
                                        <p:strVal val="visible"/>
                                      </p:to>
                                    </p:set>
                                    <p:animEffect filter="fade" transition="in">
                                      <p:cBhvr>
                                        <p:cTn dur="1000"/>
                                        <p:tgtEl>
                                          <p:spTgt spid="596"/>
                                        </p:tgtEl>
                                      </p:cBhvr>
                                    </p:animEffect>
                                  </p:childTnLst>
                                </p:cTn>
                              </p:par>
                              <p:par>
                                <p:cTn fill="hold" nodeType="withEffect" presetClass="entr" presetID="10" presetSubtype="0">
                                  <p:stCondLst>
                                    <p:cond delay="0"/>
                                  </p:stCondLst>
                                  <p:childTnLst>
                                    <p:set>
                                      <p:cBhvr>
                                        <p:cTn dur="1" fill="hold">
                                          <p:stCondLst>
                                            <p:cond delay="0"/>
                                          </p:stCondLst>
                                        </p:cTn>
                                        <p:tgtEl>
                                          <p:spTgt spid="597"/>
                                        </p:tgtEl>
                                        <p:attrNameLst>
                                          <p:attrName>style.visibility</p:attrName>
                                        </p:attrNameLst>
                                      </p:cBhvr>
                                      <p:to>
                                        <p:strVal val="visible"/>
                                      </p:to>
                                    </p:set>
                                    <p:animEffect filter="fade" transition="in">
                                      <p:cBhvr>
                                        <p:cTn dur="1000"/>
                                        <p:tgtEl>
                                          <p:spTgt spid="597"/>
                                        </p:tgtEl>
                                      </p:cBhvr>
                                    </p:animEffect>
                                  </p:childTnLst>
                                </p:cTn>
                              </p:par>
                              <p:par>
                                <p:cTn fill="hold" nodeType="withEffect" presetClass="entr" presetID="10" presetSubtype="0">
                                  <p:stCondLst>
                                    <p:cond delay="0"/>
                                  </p:stCondLst>
                                  <p:childTnLst>
                                    <p:set>
                                      <p:cBhvr>
                                        <p:cTn dur="1" fill="hold">
                                          <p:stCondLst>
                                            <p:cond delay="0"/>
                                          </p:stCondLst>
                                        </p:cTn>
                                        <p:tgtEl>
                                          <p:spTgt spid="598"/>
                                        </p:tgtEl>
                                        <p:attrNameLst>
                                          <p:attrName>style.visibility</p:attrName>
                                        </p:attrNameLst>
                                      </p:cBhvr>
                                      <p:to>
                                        <p:strVal val="visible"/>
                                      </p:to>
                                    </p:set>
                                    <p:animEffect filter="fade" transition="in">
                                      <p:cBhvr>
                                        <p:cTn dur="1000"/>
                                        <p:tgtEl>
                                          <p:spTgt spid="598"/>
                                        </p:tgtEl>
                                      </p:cBhvr>
                                    </p:animEffect>
                                  </p:childTnLst>
                                </p:cTn>
                              </p:par>
                              <p:par>
                                <p:cTn fill="hold" nodeType="withEffect" presetClass="entr" presetID="10" presetSubtype="0">
                                  <p:stCondLst>
                                    <p:cond delay="0"/>
                                  </p:stCondLst>
                                  <p:childTnLst>
                                    <p:set>
                                      <p:cBhvr>
                                        <p:cTn dur="1" fill="hold">
                                          <p:stCondLst>
                                            <p:cond delay="0"/>
                                          </p:stCondLst>
                                        </p:cTn>
                                        <p:tgtEl>
                                          <p:spTgt spid="599"/>
                                        </p:tgtEl>
                                        <p:attrNameLst>
                                          <p:attrName>style.visibility</p:attrName>
                                        </p:attrNameLst>
                                      </p:cBhvr>
                                      <p:to>
                                        <p:strVal val="visible"/>
                                      </p:to>
                                    </p:set>
                                    <p:animEffect filter="fade" transition="in">
                                      <p:cBhvr>
                                        <p:cTn dur="1000"/>
                                        <p:tgtEl>
                                          <p:spTgt spid="599"/>
                                        </p:tgtEl>
                                      </p:cBhvr>
                                    </p:animEffect>
                                  </p:childTnLst>
                                </p:cTn>
                              </p:par>
                              <p:par>
                                <p:cTn fill="hold" nodeType="withEffect" presetClass="entr" presetID="10" presetSubtype="0">
                                  <p:stCondLst>
                                    <p:cond delay="0"/>
                                  </p:stCondLst>
                                  <p:childTnLst>
                                    <p:set>
                                      <p:cBhvr>
                                        <p:cTn dur="1" fill="hold">
                                          <p:stCondLst>
                                            <p:cond delay="0"/>
                                          </p:stCondLst>
                                        </p:cTn>
                                        <p:tgtEl>
                                          <p:spTgt spid="600"/>
                                        </p:tgtEl>
                                        <p:attrNameLst>
                                          <p:attrName>style.visibility</p:attrName>
                                        </p:attrNameLst>
                                      </p:cBhvr>
                                      <p:to>
                                        <p:strVal val="visible"/>
                                      </p:to>
                                    </p:set>
                                    <p:animEffect filter="fade" transition="in">
                                      <p:cBhvr>
                                        <p:cTn dur="1000"/>
                                        <p:tgtEl>
                                          <p:spTgt spid="600"/>
                                        </p:tgtEl>
                                      </p:cBhvr>
                                    </p:animEffect>
                                  </p:childTnLst>
                                </p:cTn>
                              </p:par>
                              <p:par>
                                <p:cTn fill="hold" nodeType="withEffect" presetClass="entr" presetID="10" presetSubtype="0">
                                  <p:stCondLst>
                                    <p:cond delay="0"/>
                                  </p:stCondLst>
                                  <p:childTnLst>
                                    <p:set>
                                      <p:cBhvr>
                                        <p:cTn dur="1" fill="hold">
                                          <p:stCondLst>
                                            <p:cond delay="0"/>
                                          </p:stCondLst>
                                        </p:cTn>
                                        <p:tgtEl>
                                          <p:spTgt spid="601"/>
                                        </p:tgtEl>
                                        <p:attrNameLst>
                                          <p:attrName>style.visibility</p:attrName>
                                        </p:attrNameLst>
                                      </p:cBhvr>
                                      <p:to>
                                        <p:strVal val="visible"/>
                                      </p:to>
                                    </p:set>
                                    <p:animEffect filter="fade" transition="in">
                                      <p:cBhvr>
                                        <p:cTn dur="1000"/>
                                        <p:tgtEl>
                                          <p:spTgt spid="601"/>
                                        </p:tgtEl>
                                      </p:cBhvr>
                                    </p:animEffect>
                                  </p:childTnLst>
                                </p:cTn>
                              </p:par>
                              <p:par>
                                <p:cTn fill="hold" nodeType="withEffect" presetClass="entr" presetID="10" presetSubtype="0">
                                  <p:stCondLst>
                                    <p:cond delay="0"/>
                                  </p:stCondLst>
                                  <p:childTnLst>
                                    <p:set>
                                      <p:cBhvr>
                                        <p:cTn dur="1" fill="hold">
                                          <p:stCondLst>
                                            <p:cond delay="0"/>
                                          </p:stCondLst>
                                        </p:cTn>
                                        <p:tgtEl>
                                          <p:spTgt spid="602"/>
                                        </p:tgtEl>
                                        <p:attrNameLst>
                                          <p:attrName>style.visibility</p:attrName>
                                        </p:attrNameLst>
                                      </p:cBhvr>
                                      <p:to>
                                        <p:strVal val="visible"/>
                                      </p:to>
                                    </p:set>
                                    <p:animEffect filter="fade" transition="in">
                                      <p:cBhvr>
                                        <p:cTn dur="1000"/>
                                        <p:tgtEl>
                                          <p:spTgt spid="602"/>
                                        </p:tgtEl>
                                      </p:cBhvr>
                                    </p:animEffect>
                                  </p:childTnLst>
                                </p:cTn>
                              </p:par>
                              <p:par>
                                <p:cTn fill="hold" nodeType="withEffect" presetClass="entr" presetID="10" presetSubtype="0">
                                  <p:stCondLst>
                                    <p:cond delay="0"/>
                                  </p:stCondLst>
                                  <p:childTnLst>
                                    <p:set>
                                      <p:cBhvr>
                                        <p:cTn dur="1" fill="hold">
                                          <p:stCondLst>
                                            <p:cond delay="0"/>
                                          </p:stCondLst>
                                        </p:cTn>
                                        <p:tgtEl>
                                          <p:spTgt spid="603"/>
                                        </p:tgtEl>
                                        <p:attrNameLst>
                                          <p:attrName>style.visibility</p:attrName>
                                        </p:attrNameLst>
                                      </p:cBhvr>
                                      <p:to>
                                        <p:strVal val="visible"/>
                                      </p:to>
                                    </p:set>
                                    <p:animEffect filter="fade" transition="in">
                                      <p:cBhvr>
                                        <p:cTn dur="1000"/>
                                        <p:tgtEl>
                                          <p:spTgt spid="6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1"/>
          <p:cNvSpPr txBox="1"/>
          <p:nvPr>
            <p:ph idx="12" type="sldNum"/>
          </p:nvPr>
        </p:nvSpPr>
        <p:spPr>
          <a:xfrm>
            <a:off x="15514806" y="139700"/>
            <a:ext cx="459000" cy="317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400"/>
              <a:buFont typeface="Open Sans Light"/>
              <a:buNone/>
            </a:pPr>
            <a:fld id="{00000000-1234-1234-1234-123412341234}" type="slidenum">
              <a:rPr lang="en-US"/>
              <a:t>‹#›</a:t>
            </a:fld>
            <a:endParaRPr/>
          </a:p>
        </p:txBody>
      </p:sp>
      <p:pic>
        <p:nvPicPr>
          <p:cNvPr id="249" name="Google Shape;249;p31"/>
          <p:cNvPicPr preferRelativeResize="0"/>
          <p:nvPr/>
        </p:nvPicPr>
        <p:blipFill>
          <a:blip r:embed="rId3">
            <a:alphaModFix/>
          </a:blip>
          <a:stretch>
            <a:fillRect/>
          </a:stretch>
        </p:blipFill>
        <p:spPr>
          <a:xfrm>
            <a:off x="342900" y="279413"/>
            <a:ext cx="10829925" cy="8543925"/>
          </a:xfrm>
          <a:prstGeom prst="rect">
            <a:avLst/>
          </a:prstGeom>
          <a:noFill/>
          <a:ln>
            <a:noFill/>
          </a:ln>
        </p:spPr>
      </p:pic>
      <p:cxnSp>
        <p:nvCxnSpPr>
          <p:cNvPr id="250" name="Google Shape;250;p31"/>
          <p:cNvCxnSpPr/>
          <p:nvPr/>
        </p:nvCxnSpPr>
        <p:spPr>
          <a:xfrm flipH="1" rot="-5400000">
            <a:off x="3270750" y="4162900"/>
            <a:ext cx="3350400" cy="2554500"/>
          </a:xfrm>
          <a:prstGeom prst="curvedConnector3">
            <a:avLst>
              <a:gd fmla="val 62430" name="adj1"/>
            </a:avLst>
          </a:prstGeom>
          <a:noFill/>
          <a:ln cap="flat" cmpd="sng" w="76200">
            <a:solidFill>
              <a:schemeClr val="lt1"/>
            </a:solidFill>
            <a:prstDash val="solid"/>
            <a:round/>
            <a:headEnd len="med" w="med" type="none"/>
            <a:tailEnd len="med" w="med" type="none"/>
          </a:ln>
        </p:spPr>
      </p:cxnSp>
      <p:pic>
        <p:nvPicPr>
          <p:cNvPr id="251" name="Google Shape;251;p31"/>
          <p:cNvPicPr preferRelativeResize="0"/>
          <p:nvPr/>
        </p:nvPicPr>
        <p:blipFill>
          <a:blip r:embed="rId4">
            <a:alphaModFix/>
          </a:blip>
          <a:stretch>
            <a:fillRect/>
          </a:stretch>
        </p:blipFill>
        <p:spPr>
          <a:xfrm>
            <a:off x="3791600" y="2191620"/>
            <a:ext cx="2982900" cy="1823100"/>
          </a:xfrm>
          <a:prstGeom prst="flowChartConnector">
            <a:avLst/>
          </a:prstGeom>
          <a:noFill/>
          <a:ln>
            <a:noFill/>
          </a:ln>
        </p:spPr>
      </p:pic>
      <p:sp>
        <p:nvSpPr>
          <p:cNvPr id="252" name="Google Shape;252;p31"/>
          <p:cNvSpPr txBox="1"/>
          <p:nvPr/>
        </p:nvSpPr>
        <p:spPr>
          <a:xfrm>
            <a:off x="11465700" y="7776650"/>
            <a:ext cx="45081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Open Sans Light"/>
                <a:ea typeface="Open Sans Light"/>
                <a:cs typeface="Open Sans Light"/>
                <a:sym typeface="Open Sans Light"/>
              </a:rPr>
              <a:t>Źródło:</a:t>
            </a:r>
            <a:endParaRPr>
              <a:latin typeface="Open Sans Light"/>
              <a:ea typeface="Open Sans Light"/>
              <a:cs typeface="Open Sans Light"/>
              <a:sym typeface="Open Sans Light"/>
            </a:endParaRPr>
          </a:p>
          <a:p>
            <a:pPr indent="0" lvl="0" marL="0" rtl="0" algn="l">
              <a:spcBef>
                <a:spcPts val="0"/>
              </a:spcBef>
              <a:spcAft>
                <a:spcPts val="0"/>
              </a:spcAft>
              <a:buNone/>
            </a:pPr>
            <a:r>
              <a:rPr lang="en-US">
                <a:latin typeface="Open Sans Light"/>
                <a:ea typeface="Open Sans Light"/>
                <a:cs typeface="Open Sans Light"/>
                <a:sym typeface="Open Sans Light"/>
              </a:rPr>
              <a:t>https://www.google.pl/maps</a:t>
            </a:r>
            <a:br>
              <a:rPr lang="en-US">
                <a:latin typeface="Open Sans Light"/>
                <a:ea typeface="Open Sans Light"/>
                <a:cs typeface="Open Sans Light"/>
                <a:sym typeface="Open Sans Light"/>
              </a:rPr>
            </a:br>
            <a:r>
              <a:rPr lang="en-US">
                <a:latin typeface="Open Sans Light"/>
                <a:ea typeface="Open Sans Light"/>
                <a:cs typeface="Open Sans Light"/>
                <a:sym typeface="Open Sans Light"/>
              </a:rPr>
              <a:t>https://notione.com/blog/zwiedzamy-poznan/</a:t>
            </a:r>
            <a:endParaRPr>
              <a:latin typeface="Open Sans Light"/>
              <a:ea typeface="Open Sans Light"/>
              <a:cs typeface="Open Sans Light"/>
              <a:sym typeface="Open Sans Light"/>
            </a:endParaRPr>
          </a:p>
          <a:p>
            <a:pPr indent="0" lvl="0" marL="0" rtl="0" algn="l">
              <a:spcBef>
                <a:spcPts val="0"/>
              </a:spcBef>
              <a:spcAft>
                <a:spcPts val="0"/>
              </a:spcAft>
              <a:buNone/>
            </a:pPr>
            <a:r>
              <a:rPr lang="en-US">
                <a:latin typeface="Open Sans Light"/>
                <a:ea typeface="Open Sans Light"/>
                <a:cs typeface="Open Sans Light"/>
                <a:sym typeface="Open Sans Light"/>
              </a:rPr>
              <a:t>https://www.polska.travel/pl/glowne-miasta/krakow</a:t>
            </a:r>
            <a:endParaRPr>
              <a:latin typeface="Open Sans Light"/>
              <a:ea typeface="Open Sans Light"/>
              <a:cs typeface="Open Sans Light"/>
              <a:sym typeface="Open Sans Light"/>
            </a:endParaRPr>
          </a:p>
        </p:txBody>
      </p:sp>
      <p:pic>
        <p:nvPicPr>
          <p:cNvPr id="253" name="Google Shape;253;p31"/>
          <p:cNvPicPr preferRelativeResize="0"/>
          <p:nvPr/>
        </p:nvPicPr>
        <p:blipFill>
          <a:blip r:embed="rId5">
            <a:alphaModFix/>
          </a:blip>
          <a:stretch>
            <a:fillRect/>
          </a:stretch>
        </p:blipFill>
        <p:spPr>
          <a:xfrm>
            <a:off x="6623648" y="5880875"/>
            <a:ext cx="3161700" cy="2107800"/>
          </a:xfrm>
          <a:prstGeom prst="flowChartConnector">
            <a:avLst/>
          </a:prstGeom>
          <a:noFill/>
          <a:ln>
            <a:noFill/>
          </a:ln>
        </p:spPr>
      </p:pic>
      <p:pic>
        <p:nvPicPr>
          <p:cNvPr id="254" name="Google Shape;254;p31"/>
          <p:cNvPicPr preferRelativeResize="0"/>
          <p:nvPr/>
        </p:nvPicPr>
        <p:blipFill>
          <a:blip r:embed="rId6">
            <a:alphaModFix/>
          </a:blip>
          <a:stretch>
            <a:fillRect/>
          </a:stretch>
        </p:blipFill>
        <p:spPr>
          <a:xfrm>
            <a:off x="11315700" y="1830875"/>
            <a:ext cx="4572000" cy="4572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1"/>
                                        </p:tgtEl>
                                        <p:attrNameLst>
                                          <p:attrName>style.visibility</p:attrName>
                                        </p:attrNameLst>
                                      </p:cBhvr>
                                      <p:to>
                                        <p:strVal val="visible"/>
                                      </p:to>
                                    </p:se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250"/>
                                        </p:tgtEl>
                                        <p:attrNameLst>
                                          <p:attrName>style.visibility</p:attrName>
                                        </p:attrNameLst>
                                      </p:cBhvr>
                                      <p:to>
                                        <p:strVal val="visible"/>
                                      </p:to>
                                    </p:set>
                                  </p:childTnLst>
                                </p:cTn>
                              </p:par>
                            </p:childTnLst>
                          </p:cTn>
                        </p:par>
                        <p:par>
                          <p:cTn fill="hold">
                            <p:stCondLst>
                              <p:cond delay="2000"/>
                            </p:stCondLst>
                            <p:childTnLst>
                              <p:par>
                                <p:cTn fill="hold" nodeType="afterEffect" presetClass="entr" presetID="1" presetSubtype="0">
                                  <p:stCondLst>
                                    <p:cond delay="0"/>
                                  </p:stCondLst>
                                  <p:childTnLst>
                                    <p:set>
                                      <p:cBhvr>
                                        <p:cTn dur="1" fill="hold">
                                          <p:stCondLst>
                                            <p:cond delay="0"/>
                                          </p:stCondLst>
                                        </p:cTn>
                                        <p:tgtEl>
                                          <p:spTgt spid="253"/>
                                        </p:tgtEl>
                                        <p:attrNameLst>
                                          <p:attrName>style.visibility</p:attrName>
                                        </p:attrNameLst>
                                      </p:cBhvr>
                                      <p:to>
                                        <p:strVal val="visible"/>
                                      </p:to>
                                    </p:set>
                                  </p:childTnLst>
                                </p:cTn>
                              </p:par>
                            </p:childTnLst>
                          </p:cTn>
                        </p:par>
                        <p:par>
                          <p:cTn fill="hold">
                            <p:stCondLst>
                              <p:cond delay="3000"/>
                            </p:stCondLst>
                            <p:childTnLst>
                              <p:par>
                                <p:cTn fill="hold" nodeType="afterEffect" presetClass="entr" presetID="2" presetSubtype="2">
                                  <p:stCondLst>
                                    <p:cond delay="0"/>
                                  </p:stCondLst>
                                  <p:childTnLst>
                                    <p:set>
                                      <p:cBhvr>
                                        <p:cTn dur="1" fill="hold">
                                          <p:stCondLst>
                                            <p:cond delay="0"/>
                                          </p:stCondLst>
                                        </p:cTn>
                                        <p:tgtEl>
                                          <p:spTgt spid="254"/>
                                        </p:tgtEl>
                                        <p:attrNameLst>
                                          <p:attrName>style.visibility</p:attrName>
                                        </p:attrNameLst>
                                      </p:cBhvr>
                                      <p:to>
                                        <p:strVal val="visible"/>
                                      </p:to>
                                    </p:set>
                                    <p:anim calcmode="lin" valueType="num">
                                      <p:cBhvr additive="base">
                                        <p:cTn dur="1000"/>
                                        <p:tgtEl>
                                          <p:spTgt spid="25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58"/>
          <p:cNvSpPr txBox="1"/>
          <p:nvPr>
            <p:ph idx="12" type="sldNum"/>
          </p:nvPr>
        </p:nvSpPr>
        <p:spPr>
          <a:xfrm>
            <a:off x="15514806" y="139700"/>
            <a:ext cx="459000" cy="317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400"/>
              <a:buFont typeface="Open Sans Light"/>
              <a:buNone/>
            </a:pPr>
            <a:fld id="{00000000-1234-1234-1234-123412341234}" type="slidenum">
              <a:rPr lang="en-US"/>
              <a:t>‹#›</a:t>
            </a:fld>
            <a:endParaRPr/>
          </a:p>
        </p:txBody>
      </p:sp>
      <p:sp>
        <p:nvSpPr>
          <p:cNvPr id="609" name="Google Shape;609;p58"/>
          <p:cNvSpPr txBox="1"/>
          <p:nvPr/>
        </p:nvSpPr>
        <p:spPr>
          <a:xfrm>
            <a:off x="914400" y="1269475"/>
            <a:ext cx="11795100" cy="1117500"/>
          </a:xfrm>
          <a:prstGeom prst="rect">
            <a:avLst/>
          </a:prstGeom>
          <a:noFill/>
          <a:ln>
            <a:noFill/>
          </a:ln>
        </p:spPr>
        <p:txBody>
          <a:bodyPr anchorCtr="0" anchor="t" bIns="36000" lIns="36000" spcFirstLastPara="1" rIns="36000" wrap="square" tIns="36000">
            <a:noAutofit/>
          </a:bodyPr>
          <a:lstStyle/>
          <a:p>
            <a:pPr indent="0" lvl="0" marL="3175" rtl="0" algn="l">
              <a:lnSpc>
                <a:spcPct val="130000"/>
              </a:lnSpc>
              <a:spcBef>
                <a:spcPts val="0"/>
              </a:spcBef>
              <a:spcAft>
                <a:spcPts val="0"/>
              </a:spcAft>
              <a:buNone/>
            </a:pPr>
            <a:r>
              <a:rPr lang="en-US" sz="4400">
                <a:solidFill>
                  <a:srgbClr val="FF7100"/>
                </a:solidFill>
                <a:latin typeface="Open Sans Light"/>
                <a:ea typeface="Open Sans Light"/>
                <a:cs typeface="Open Sans Light"/>
                <a:sym typeface="Open Sans Light"/>
              </a:rPr>
              <a:t>ref struct</a:t>
            </a:r>
            <a:r>
              <a:rPr lang="en-US" sz="4400">
                <a:latin typeface="Open Sans Light"/>
                <a:ea typeface="Open Sans Light"/>
                <a:cs typeface="Open Sans Light"/>
                <a:sym typeface="Open Sans Light"/>
              </a:rPr>
              <a:t>, czyli ograniczenia Span&lt;T&gt;</a:t>
            </a:r>
            <a:endParaRPr sz="4400">
              <a:solidFill>
                <a:srgbClr val="000000"/>
              </a:solidFill>
              <a:latin typeface="Open Sans Light"/>
              <a:ea typeface="Open Sans Light"/>
              <a:cs typeface="Open Sans Light"/>
              <a:sym typeface="Open Sans Light"/>
            </a:endParaRPr>
          </a:p>
        </p:txBody>
      </p:sp>
      <p:sp>
        <p:nvSpPr>
          <p:cNvPr id="610" name="Google Shape;610;p58"/>
          <p:cNvSpPr txBox="1"/>
          <p:nvPr>
            <p:ph idx="4294967295" type="body"/>
          </p:nvPr>
        </p:nvSpPr>
        <p:spPr>
          <a:xfrm>
            <a:off x="914400" y="2379675"/>
            <a:ext cx="6939000" cy="5719800"/>
          </a:xfrm>
          <a:prstGeom prst="rect">
            <a:avLst/>
          </a:prstGeom>
          <a:noFill/>
          <a:ln>
            <a:noFill/>
          </a:ln>
        </p:spPr>
        <p:txBody>
          <a:bodyPr anchorCtr="0" anchor="t" bIns="36000" lIns="36000" spcFirstLastPara="1" rIns="36000" wrap="square" tIns="36000">
            <a:noAutofit/>
          </a:bodyPr>
          <a:lstStyle/>
          <a:p>
            <a:pPr indent="-377952" lvl="0" marL="457200" rtl="0" algn="just">
              <a:lnSpc>
                <a:spcPct val="150000"/>
              </a:lnSpc>
              <a:spcBef>
                <a:spcPts val="0"/>
              </a:spcBef>
              <a:spcAft>
                <a:spcPts val="0"/>
              </a:spcAft>
              <a:buSzPts val="2352"/>
              <a:buChar char="●"/>
            </a:pPr>
            <a:r>
              <a:rPr lang="en-US"/>
              <a:t>Może być zaalokowany tylko na stosie (typ wartościowy)</a:t>
            </a:r>
            <a:endParaRPr/>
          </a:p>
          <a:p>
            <a:pPr indent="-377952" lvl="0" marL="457200" rtl="0" algn="just">
              <a:lnSpc>
                <a:spcPct val="150000"/>
              </a:lnSpc>
              <a:spcBef>
                <a:spcPts val="0"/>
              </a:spcBef>
              <a:spcAft>
                <a:spcPts val="0"/>
              </a:spcAft>
              <a:buSzPts val="2352"/>
              <a:buChar char="●"/>
            </a:pPr>
            <a:r>
              <a:rPr lang="en-US">
                <a:solidFill>
                  <a:srgbClr val="FF7100"/>
                </a:solidFill>
              </a:rPr>
              <a:t>ref struct</a:t>
            </a:r>
            <a:r>
              <a:rPr lang="en-US"/>
              <a:t> jest dostępne od wersji języka 7.2</a:t>
            </a:r>
            <a:endParaRPr/>
          </a:p>
          <a:p>
            <a:pPr indent="0" lvl="0" marL="457200" rtl="0" algn="just">
              <a:lnSpc>
                <a:spcPct val="150000"/>
              </a:lnSpc>
              <a:spcBef>
                <a:spcPts val="0"/>
              </a:spcBef>
              <a:spcAft>
                <a:spcPts val="0"/>
              </a:spcAft>
              <a:buNone/>
            </a:pPr>
            <a:r>
              <a:t/>
            </a:r>
            <a:endParaRPr/>
          </a:p>
          <a:p>
            <a:pPr indent="-377952" lvl="0" marL="457200" rtl="0" algn="just">
              <a:lnSpc>
                <a:spcPct val="150000"/>
              </a:lnSpc>
              <a:spcBef>
                <a:spcPts val="0"/>
              </a:spcBef>
              <a:spcAft>
                <a:spcPts val="0"/>
              </a:spcAft>
              <a:buSzPts val="2352"/>
              <a:buChar char="●"/>
            </a:pPr>
            <a:r>
              <a:rPr lang="en-US"/>
              <a:t>Nie można zastosować boxingu</a:t>
            </a:r>
            <a:endParaRPr/>
          </a:p>
          <a:p>
            <a:pPr indent="-377952" lvl="0" marL="457200" rtl="0" algn="just">
              <a:lnSpc>
                <a:spcPct val="150000"/>
              </a:lnSpc>
              <a:spcBef>
                <a:spcPts val="0"/>
              </a:spcBef>
              <a:spcAft>
                <a:spcPts val="0"/>
              </a:spcAft>
              <a:buSzPts val="2352"/>
              <a:buChar char="●"/>
            </a:pPr>
            <a:r>
              <a:rPr lang="en-US"/>
              <a:t>Nie może być składową klasy lub struktury (za wyjątkiem innej struktury ref)</a:t>
            </a:r>
            <a:endParaRPr/>
          </a:p>
          <a:p>
            <a:pPr indent="0" lvl="0" marL="457200" rtl="0" algn="just">
              <a:lnSpc>
                <a:spcPct val="150000"/>
              </a:lnSpc>
              <a:spcBef>
                <a:spcPts val="0"/>
              </a:spcBef>
              <a:spcAft>
                <a:spcPts val="0"/>
              </a:spcAft>
              <a:buNone/>
            </a:pPr>
            <a:r>
              <a:t/>
            </a:r>
            <a:endParaRPr/>
          </a:p>
          <a:p>
            <a:pPr indent="-377952" lvl="0" marL="457200" rtl="0" algn="just">
              <a:spcBef>
                <a:spcPts val="0"/>
              </a:spcBef>
              <a:spcAft>
                <a:spcPts val="0"/>
              </a:spcAft>
              <a:buSzPts val="2352"/>
              <a:buChar char="●"/>
            </a:pPr>
            <a:r>
              <a:rPr lang="en-US"/>
              <a:t>Nie można użyć go jako argument generyczny</a:t>
            </a:r>
            <a:endParaRPr/>
          </a:p>
          <a:p>
            <a:pPr indent="-377952" lvl="0" marL="457200" rtl="0" algn="just">
              <a:lnSpc>
                <a:spcPct val="150000"/>
              </a:lnSpc>
              <a:spcBef>
                <a:spcPts val="0"/>
              </a:spcBef>
              <a:spcAft>
                <a:spcPts val="0"/>
              </a:spcAft>
              <a:buSzPts val="2352"/>
              <a:buChar char="●"/>
            </a:pPr>
            <a:r>
              <a:rPr lang="en-US"/>
              <a:t>Nie można użyć go jako argument metody asynchronicznej</a:t>
            </a:r>
            <a:endParaRPr/>
          </a:p>
          <a:p>
            <a:pPr indent="-377952" lvl="0" marL="457200" rtl="0" algn="just">
              <a:lnSpc>
                <a:spcPct val="150000"/>
              </a:lnSpc>
              <a:spcBef>
                <a:spcPts val="0"/>
              </a:spcBef>
              <a:spcAft>
                <a:spcPts val="0"/>
              </a:spcAft>
              <a:buSzPts val="2352"/>
              <a:buChar char="●"/>
            </a:pPr>
            <a:r>
              <a:rPr lang="en-US"/>
              <a:t>Nie może być lokalną zmienną metody asynchronicznej</a:t>
            </a:r>
            <a:endParaRPr/>
          </a:p>
          <a:p>
            <a:pPr indent="-377952" lvl="0" marL="457200" rtl="0" algn="just">
              <a:lnSpc>
                <a:spcPct val="150000"/>
              </a:lnSpc>
              <a:spcBef>
                <a:spcPts val="0"/>
              </a:spcBef>
              <a:spcAft>
                <a:spcPts val="0"/>
              </a:spcAft>
              <a:buSzPts val="2352"/>
              <a:buChar char="●"/>
            </a:pPr>
            <a:r>
              <a:rPr lang="en-US"/>
              <a:t>Nie może być użyty w wyrażeniu lambda</a:t>
            </a:r>
            <a:endParaRPr/>
          </a:p>
        </p:txBody>
      </p:sp>
      <p:pic>
        <p:nvPicPr>
          <p:cNvPr id="611" name="Google Shape;611;p58"/>
          <p:cNvPicPr preferRelativeResize="0"/>
          <p:nvPr/>
        </p:nvPicPr>
        <p:blipFill>
          <a:blip r:embed="rId3">
            <a:alphaModFix/>
          </a:blip>
          <a:stretch>
            <a:fillRect/>
          </a:stretch>
        </p:blipFill>
        <p:spPr>
          <a:xfrm>
            <a:off x="7993775" y="2379675"/>
            <a:ext cx="8097802" cy="509223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59"/>
          <p:cNvSpPr txBox="1"/>
          <p:nvPr>
            <p:ph idx="12" type="sldNum"/>
          </p:nvPr>
        </p:nvSpPr>
        <p:spPr>
          <a:xfrm>
            <a:off x="15514806" y="139700"/>
            <a:ext cx="459000" cy="317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400"/>
              <a:buFont typeface="Open Sans Light"/>
              <a:buNone/>
            </a:pPr>
            <a:fld id="{00000000-1234-1234-1234-123412341234}" type="slidenum">
              <a:rPr lang="en-US"/>
              <a:t>‹#›</a:t>
            </a:fld>
            <a:endParaRPr/>
          </a:p>
        </p:txBody>
      </p:sp>
      <p:sp>
        <p:nvSpPr>
          <p:cNvPr id="617" name="Google Shape;617;p59"/>
          <p:cNvSpPr txBox="1"/>
          <p:nvPr/>
        </p:nvSpPr>
        <p:spPr>
          <a:xfrm>
            <a:off x="914400" y="775625"/>
            <a:ext cx="11795100" cy="1117500"/>
          </a:xfrm>
          <a:prstGeom prst="rect">
            <a:avLst/>
          </a:prstGeom>
          <a:noFill/>
          <a:ln>
            <a:noFill/>
          </a:ln>
        </p:spPr>
        <p:txBody>
          <a:bodyPr anchorCtr="0" anchor="t" bIns="36000" lIns="36000" spcFirstLastPara="1" rIns="36000" wrap="square" tIns="36000">
            <a:noAutofit/>
          </a:bodyPr>
          <a:lstStyle/>
          <a:p>
            <a:pPr indent="0" lvl="0" marL="3175" rtl="0" algn="l">
              <a:lnSpc>
                <a:spcPct val="130000"/>
              </a:lnSpc>
              <a:spcBef>
                <a:spcPts val="0"/>
              </a:spcBef>
              <a:spcAft>
                <a:spcPts val="0"/>
              </a:spcAft>
              <a:buNone/>
            </a:pPr>
            <a:r>
              <a:rPr lang="en-US" sz="4400">
                <a:solidFill>
                  <a:srgbClr val="FF7100"/>
                </a:solidFill>
                <a:latin typeface="Open Sans Light"/>
                <a:ea typeface="Open Sans Light"/>
                <a:cs typeface="Open Sans Light"/>
                <a:sym typeface="Open Sans Light"/>
              </a:rPr>
              <a:t>sharplab.io</a:t>
            </a:r>
            <a:r>
              <a:rPr lang="en-US" sz="4400">
                <a:latin typeface="Open Sans Light"/>
                <a:ea typeface="Open Sans Light"/>
                <a:cs typeface="Open Sans Light"/>
                <a:sym typeface="Open Sans Light"/>
              </a:rPr>
              <a:t>, czyli dlaczego nie …</a:t>
            </a:r>
            <a:endParaRPr sz="4400">
              <a:solidFill>
                <a:srgbClr val="000000"/>
              </a:solidFill>
              <a:latin typeface="Open Sans Light"/>
              <a:ea typeface="Open Sans Light"/>
              <a:cs typeface="Open Sans Light"/>
              <a:sym typeface="Open Sans Light"/>
            </a:endParaRPr>
          </a:p>
        </p:txBody>
      </p:sp>
      <p:pic>
        <p:nvPicPr>
          <p:cNvPr id="618" name="Google Shape;618;p59"/>
          <p:cNvPicPr preferRelativeResize="0"/>
          <p:nvPr/>
        </p:nvPicPr>
        <p:blipFill>
          <a:blip r:embed="rId3">
            <a:alphaModFix/>
          </a:blip>
          <a:stretch>
            <a:fillRect/>
          </a:stretch>
        </p:blipFill>
        <p:spPr>
          <a:xfrm>
            <a:off x="1491288" y="1791375"/>
            <a:ext cx="14007427" cy="682556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60"/>
          <p:cNvSpPr txBox="1"/>
          <p:nvPr>
            <p:ph idx="12" type="sldNum"/>
          </p:nvPr>
        </p:nvSpPr>
        <p:spPr>
          <a:xfrm>
            <a:off x="15514806" y="139700"/>
            <a:ext cx="459000" cy="317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400"/>
              <a:buFont typeface="Open Sans Light"/>
              <a:buNone/>
            </a:pPr>
            <a:fld id="{00000000-1234-1234-1234-123412341234}" type="slidenum">
              <a:rPr lang="en-US"/>
              <a:t>‹#›</a:t>
            </a:fld>
            <a:endParaRPr/>
          </a:p>
        </p:txBody>
      </p:sp>
      <p:sp>
        <p:nvSpPr>
          <p:cNvPr id="624" name="Google Shape;624;p60"/>
          <p:cNvSpPr txBox="1"/>
          <p:nvPr/>
        </p:nvSpPr>
        <p:spPr>
          <a:xfrm>
            <a:off x="914400" y="775625"/>
            <a:ext cx="11795100" cy="1117500"/>
          </a:xfrm>
          <a:prstGeom prst="rect">
            <a:avLst/>
          </a:prstGeom>
          <a:noFill/>
          <a:ln>
            <a:noFill/>
          </a:ln>
        </p:spPr>
        <p:txBody>
          <a:bodyPr anchorCtr="0" anchor="t" bIns="36000" lIns="36000" spcFirstLastPara="1" rIns="36000" wrap="square" tIns="36000">
            <a:noAutofit/>
          </a:bodyPr>
          <a:lstStyle/>
          <a:p>
            <a:pPr indent="0" lvl="0" marL="3175" rtl="0" algn="l">
              <a:lnSpc>
                <a:spcPct val="130000"/>
              </a:lnSpc>
              <a:spcBef>
                <a:spcPts val="0"/>
              </a:spcBef>
              <a:spcAft>
                <a:spcPts val="0"/>
              </a:spcAft>
              <a:buNone/>
            </a:pPr>
            <a:r>
              <a:rPr lang="en-US" sz="4400">
                <a:solidFill>
                  <a:srgbClr val="FF7100"/>
                </a:solidFill>
                <a:latin typeface="Open Sans Light"/>
                <a:ea typeface="Open Sans Light"/>
                <a:cs typeface="Open Sans Light"/>
                <a:sym typeface="Open Sans Light"/>
              </a:rPr>
              <a:t>sharplab.io</a:t>
            </a:r>
            <a:r>
              <a:rPr lang="en-US" sz="4400">
                <a:latin typeface="Open Sans Light"/>
                <a:ea typeface="Open Sans Light"/>
                <a:cs typeface="Open Sans Light"/>
                <a:sym typeface="Open Sans Light"/>
              </a:rPr>
              <a:t>, czyli dlaczego nie …</a:t>
            </a:r>
            <a:endParaRPr sz="4400">
              <a:solidFill>
                <a:srgbClr val="000000"/>
              </a:solidFill>
              <a:latin typeface="Open Sans Light"/>
              <a:ea typeface="Open Sans Light"/>
              <a:cs typeface="Open Sans Light"/>
              <a:sym typeface="Open Sans Light"/>
            </a:endParaRPr>
          </a:p>
        </p:txBody>
      </p:sp>
      <p:pic>
        <p:nvPicPr>
          <p:cNvPr id="625" name="Google Shape;625;p60"/>
          <p:cNvPicPr preferRelativeResize="0"/>
          <p:nvPr/>
        </p:nvPicPr>
        <p:blipFill>
          <a:blip r:embed="rId3">
            <a:alphaModFix/>
          </a:blip>
          <a:stretch>
            <a:fillRect/>
          </a:stretch>
        </p:blipFill>
        <p:spPr>
          <a:xfrm>
            <a:off x="4306750" y="1731050"/>
            <a:ext cx="8376511" cy="73071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p61"/>
          <p:cNvSpPr txBox="1"/>
          <p:nvPr>
            <p:ph idx="12" type="sldNum"/>
          </p:nvPr>
        </p:nvSpPr>
        <p:spPr>
          <a:xfrm>
            <a:off x="15514806" y="139700"/>
            <a:ext cx="459000" cy="317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400"/>
              <a:buFont typeface="Open Sans Light"/>
              <a:buNone/>
            </a:pPr>
            <a:fld id="{00000000-1234-1234-1234-123412341234}" type="slidenum">
              <a:rPr lang="en-US"/>
              <a:t>‹#›</a:t>
            </a:fld>
            <a:endParaRPr/>
          </a:p>
        </p:txBody>
      </p:sp>
      <p:sp>
        <p:nvSpPr>
          <p:cNvPr id="631" name="Google Shape;631;p61"/>
          <p:cNvSpPr txBox="1"/>
          <p:nvPr/>
        </p:nvSpPr>
        <p:spPr>
          <a:xfrm>
            <a:off x="914400" y="775625"/>
            <a:ext cx="11795100" cy="1117500"/>
          </a:xfrm>
          <a:prstGeom prst="rect">
            <a:avLst/>
          </a:prstGeom>
          <a:noFill/>
          <a:ln>
            <a:noFill/>
          </a:ln>
        </p:spPr>
        <p:txBody>
          <a:bodyPr anchorCtr="0" anchor="t" bIns="36000" lIns="36000" spcFirstLastPara="1" rIns="36000" wrap="square" tIns="36000">
            <a:noAutofit/>
          </a:bodyPr>
          <a:lstStyle/>
          <a:p>
            <a:pPr indent="0" lvl="0" marL="3175" rtl="0" algn="l">
              <a:lnSpc>
                <a:spcPct val="130000"/>
              </a:lnSpc>
              <a:spcBef>
                <a:spcPts val="0"/>
              </a:spcBef>
              <a:spcAft>
                <a:spcPts val="0"/>
              </a:spcAft>
              <a:buNone/>
            </a:pPr>
            <a:r>
              <a:rPr lang="en-US" sz="4400">
                <a:solidFill>
                  <a:srgbClr val="FF7100"/>
                </a:solidFill>
                <a:latin typeface="Open Sans Light"/>
                <a:ea typeface="Open Sans Light"/>
                <a:cs typeface="Open Sans Light"/>
                <a:sym typeface="Open Sans Light"/>
              </a:rPr>
              <a:t>sharplab.io</a:t>
            </a:r>
            <a:r>
              <a:rPr lang="en-US" sz="4400">
                <a:latin typeface="Open Sans Light"/>
                <a:ea typeface="Open Sans Light"/>
                <a:cs typeface="Open Sans Light"/>
                <a:sym typeface="Open Sans Light"/>
              </a:rPr>
              <a:t>, czyli dlaczego nie …</a:t>
            </a:r>
            <a:endParaRPr sz="4400">
              <a:solidFill>
                <a:srgbClr val="000000"/>
              </a:solidFill>
              <a:latin typeface="Open Sans Light"/>
              <a:ea typeface="Open Sans Light"/>
              <a:cs typeface="Open Sans Light"/>
              <a:sym typeface="Open Sans Light"/>
            </a:endParaRPr>
          </a:p>
        </p:txBody>
      </p:sp>
      <p:pic>
        <p:nvPicPr>
          <p:cNvPr id="632" name="Google Shape;632;p61"/>
          <p:cNvPicPr preferRelativeResize="0"/>
          <p:nvPr/>
        </p:nvPicPr>
        <p:blipFill>
          <a:blip r:embed="rId3">
            <a:alphaModFix/>
          </a:blip>
          <a:stretch>
            <a:fillRect/>
          </a:stretch>
        </p:blipFill>
        <p:spPr>
          <a:xfrm>
            <a:off x="3444405" y="1791375"/>
            <a:ext cx="9367184" cy="682557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62"/>
          <p:cNvSpPr txBox="1"/>
          <p:nvPr>
            <p:ph idx="12" type="sldNum"/>
          </p:nvPr>
        </p:nvSpPr>
        <p:spPr>
          <a:xfrm>
            <a:off x="15514806" y="139700"/>
            <a:ext cx="459000" cy="317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400"/>
              <a:buFont typeface="Open Sans Light"/>
              <a:buNone/>
            </a:pPr>
            <a:fld id="{00000000-1234-1234-1234-123412341234}" type="slidenum">
              <a:rPr lang="en-US"/>
              <a:t>‹#›</a:t>
            </a:fld>
            <a:endParaRPr/>
          </a:p>
        </p:txBody>
      </p:sp>
      <p:sp>
        <p:nvSpPr>
          <p:cNvPr id="638" name="Google Shape;638;p62"/>
          <p:cNvSpPr txBox="1"/>
          <p:nvPr/>
        </p:nvSpPr>
        <p:spPr>
          <a:xfrm>
            <a:off x="914400" y="775625"/>
            <a:ext cx="11795100" cy="1117500"/>
          </a:xfrm>
          <a:prstGeom prst="rect">
            <a:avLst/>
          </a:prstGeom>
          <a:noFill/>
          <a:ln>
            <a:noFill/>
          </a:ln>
        </p:spPr>
        <p:txBody>
          <a:bodyPr anchorCtr="0" anchor="t" bIns="36000" lIns="36000" spcFirstLastPara="1" rIns="36000" wrap="square" tIns="36000">
            <a:noAutofit/>
          </a:bodyPr>
          <a:lstStyle/>
          <a:p>
            <a:pPr indent="0" lvl="0" marL="3175" rtl="0" algn="l">
              <a:lnSpc>
                <a:spcPct val="130000"/>
              </a:lnSpc>
              <a:spcBef>
                <a:spcPts val="0"/>
              </a:spcBef>
              <a:spcAft>
                <a:spcPts val="0"/>
              </a:spcAft>
              <a:buNone/>
            </a:pPr>
            <a:r>
              <a:rPr lang="en-US" sz="4400">
                <a:solidFill>
                  <a:srgbClr val="FF7100"/>
                </a:solidFill>
                <a:latin typeface="Open Sans Light"/>
                <a:ea typeface="Open Sans Light"/>
                <a:cs typeface="Open Sans Light"/>
                <a:sym typeface="Open Sans Light"/>
              </a:rPr>
              <a:t>sharplab.io</a:t>
            </a:r>
            <a:r>
              <a:rPr lang="en-US" sz="4400">
                <a:latin typeface="Open Sans Light"/>
                <a:ea typeface="Open Sans Light"/>
                <a:cs typeface="Open Sans Light"/>
                <a:sym typeface="Open Sans Light"/>
              </a:rPr>
              <a:t>, czyli dlaczego nie …</a:t>
            </a:r>
            <a:endParaRPr sz="4400">
              <a:solidFill>
                <a:srgbClr val="000000"/>
              </a:solidFill>
              <a:latin typeface="Open Sans Light"/>
              <a:ea typeface="Open Sans Light"/>
              <a:cs typeface="Open Sans Light"/>
              <a:sym typeface="Open Sans Light"/>
            </a:endParaRPr>
          </a:p>
        </p:txBody>
      </p:sp>
      <p:pic>
        <p:nvPicPr>
          <p:cNvPr id="639" name="Google Shape;639;p62"/>
          <p:cNvPicPr preferRelativeResize="0"/>
          <p:nvPr/>
        </p:nvPicPr>
        <p:blipFill>
          <a:blip r:embed="rId3">
            <a:alphaModFix/>
          </a:blip>
          <a:stretch>
            <a:fillRect/>
          </a:stretch>
        </p:blipFill>
        <p:spPr>
          <a:xfrm>
            <a:off x="4168313" y="1791375"/>
            <a:ext cx="7919376" cy="713827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63"/>
          <p:cNvSpPr txBox="1"/>
          <p:nvPr>
            <p:ph idx="12" type="sldNum"/>
          </p:nvPr>
        </p:nvSpPr>
        <p:spPr>
          <a:xfrm>
            <a:off x="15514806" y="139700"/>
            <a:ext cx="459000" cy="317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400"/>
              <a:buFont typeface="Open Sans Light"/>
              <a:buNone/>
            </a:pPr>
            <a:fld id="{00000000-1234-1234-1234-123412341234}" type="slidenum">
              <a:rPr lang="en-US"/>
              <a:t>‹#›</a:t>
            </a:fld>
            <a:endParaRPr/>
          </a:p>
        </p:txBody>
      </p:sp>
      <p:sp>
        <p:nvSpPr>
          <p:cNvPr id="645" name="Google Shape;645;p63"/>
          <p:cNvSpPr txBox="1"/>
          <p:nvPr>
            <p:ph type="title"/>
          </p:nvPr>
        </p:nvSpPr>
        <p:spPr>
          <a:xfrm>
            <a:off x="914400" y="685800"/>
            <a:ext cx="14429100" cy="557700"/>
          </a:xfrm>
          <a:prstGeom prst="rect">
            <a:avLst/>
          </a:prstGeom>
          <a:noFill/>
          <a:ln>
            <a:noFill/>
          </a:ln>
        </p:spPr>
        <p:txBody>
          <a:bodyPr anchorCtr="0" anchor="ctr" bIns="36000" lIns="36000" spcFirstLastPara="1" rIns="36000" wrap="square" tIns="36000">
            <a:noAutofit/>
          </a:bodyPr>
          <a:lstStyle/>
          <a:p>
            <a:pPr indent="0" lvl="0" marL="0" rtl="0" algn="l">
              <a:lnSpc>
                <a:spcPct val="100000"/>
              </a:lnSpc>
              <a:spcBef>
                <a:spcPts val="0"/>
              </a:spcBef>
              <a:spcAft>
                <a:spcPts val="0"/>
              </a:spcAft>
              <a:buClr>
                <a:schemeClr val="dk2"/>
              </a:buClr>
              <a:buSzPts val="3200"/>
              <a:buFont typeface="Open Sans Light"/>
              <a:buNone/>
            </a:pPr>
            <a:r>
              <a:rPr lang="en-US"/>
              <a:t>Memory</a:t>
            </a:r>
            <a:r>
              <a:rPr lang="en-US"/>
              <a:t>&lt;T&gt;, czyli trochę inny managed pointer</a:t>
            </a:r>
            <a:endParaRPr/>
          </a:p>
        </p:txBody>
      </p:sp>
      <p:sp>
        <p:nvSpPr>
          <p:cNvPr id="646" name="Google Shape;646;p63"/>
          <p:cNvSpPr txBox="1"/>
          <p:nvPr>
            <p:ph idx="1" type="body"/>
          </p:nvPr>
        </p:nvSpPr>
        <p:spPr>
          <a:xfrm>
            <a:off x="914400" y="1725192"/>
            <a:ext cx="14429100" cy="2503800"/>
          </a:xfrm>
          <a:prstGeom prst="rect">
            <a:avLst/>
          </a:prstGeom>
          <a:noFill/>
          <a:ln>
            <a:noFill/>
          </a:ln>
        </p:spPr>
        <p:txBody>
          <a:bodyPr anchorCtr="0" anchor="t" bIns="36000" lIns="36000" spcFirstLastPara="1" rIns="36000" wrap="square" tIns="36000">
            <a:noAutofit/>
          </a:bodyPr>
          <a:lstStyle/>
          <a:p>
            <a:pPr indent="-359283" lvl="0" marL="457200" marR="0" rtl="0" algn="just">
              <a:lnSpc>
                <a:spcPct val="150000"/>
              </a:lnSpc>
              <a:spcBef>
                <a:spcPts val="601"/>
              </a:spcBef>
              <a:spcAft>
                <a:spcPts val="0"/>
              </a:spcAft>
              <a:buSzPts val="2058"/>
              <a:buChar char="●"/>
            </a:pPr>
            <a:r>
              <a:rPr lang="en-US"/>
              <a:t>Struktura podobna do Span&lt;T&gt; (analogicznie dla ReadOnlySpan&lt;T&gt; istnieje ReadOnlyMemory&lt;T&gt;)</a:t>
            </a:r>
            <a:endParaRPr/>
          </a:p>
          <a:p>
            <a:pPr indent="-359283" lvl="0" marL="457200" marR="0" rtl="0" algn="just">
              <a:lnSpc>
                <a:spcPct val="150000"/>
              </a:lnSpc>
              <a:spcBef>
                <a:spcPts val="0"/>
              </a:spcBef>
              <a:spcAft>
                <a:spcPts val="0"/>
              </a:spcAft>
              <a:buSzPts val="2058"/>
              <a:buChar char="●"/>
            </a:pPr>
            <a:r>
              <a:rPr lang="en-US"/>
              <a:t>W </a:t>
            </a:r>
            <a:r>
              <a:rPr lang="en-US"/>
              <a:t>odróżnieniu</a:t>
            </a:r>
            <a:r>
              <a:rPr lang="en-US"/>
              <a:t> od Span&lt;T&gt; może zostać zapisana na stercie (brak słowa kluczowego </a:t>
            </a:r>
            <a:r>
              <a:rPr lang="en-US">
                <a:solidFill>
                  <a:srgbClr val="FF7100"/>
                </a:solidFill>
              </a:rPr>
              <a:t>ref</a:t>
            </a:r>
            <a:r>
              <a:rPr lang="en-US"/>
              <a:t>)</a:t>
            </a:r>
            <a:endParaRPr/>
          </a:p>
          <a:p>
            <a:pPr indent="-359283" lvl="0" marL="457200" marR="0" rtl="0" algn="just">
              <a:lnSpc>
                <a:spcPct val="150000"/>
              </a:lnSpc>
              <a:spcBef>
                <a:spcPts val="0"/>
              </a:spcBef>
              <a:spcAft>
                <a:spcPts val="0"/>
              </a:spcAft>
              <a:buSzPts val="2058"/>
              <a:buChar char="●"/>
            </a:pPr>
            <a:r>
              <a:rPr lang="en-US"/>
              <a:t>Gorsza wydajność niż w przypadku Span&lt;T&gt;</a:t>
            </a:r>
            <a:endParaRPr/>
          </a:p>
          <a:p>
            <a:pPr indent="-359283" lvl="0" marL="457200" marR="0" rtl="0" algn="just">
              <a:lnSpc>
                <a:spcPct val="150000"/>
              </a:lnSpc>
              <a:spcBef>
                <a:spcPts val="0"/>
              </a:spcBef>
              <a:spcAft>
                <a:spcPts val="0"/>
              </a:spcAft>
              <a:buSzPts val="2058"/>
              <a:buChar char="●"/>
            </a:pPr>
            <a:r>
              <a:rPr lang="en-US"/>
              <a:t>Umożliwia utworzenie instancji Span&lt;T&gt;</a:t>
            </a:r>
            <a:endParaRPr/>
          </a:p>
          <a:p>
            <a:pPr indent="0" lvl="0" marL="0" marR="0" rtl="0" algn="just">
              <a:lnSpc>
                <a:spcPct val="150000"/>
              </a:lnSpc>
              <a:spcBef>
                <a:spcPts val="601"/>
              </a:spcBef>
              <a:spcAft>
                <a:spcPts val="0"/>
              </a:spcAft>
              <a:buNone/>
            </a:pPr>
            <a:r>
              <a:t/>
            </a:r>
            <a:endParaRPr/>
          </a:p>
        </p:txBody>
      </p:sp>
      <p:sp>
        <p:nvSpPr>
          <p:cNvPr id="647" name="Google Shape;647;p63"/>
          <p:cNvSpPr/>
          <p:nvPr/>
        </p:nvSpPr>
        <p:spPr>
          <a:xfrm>
            <a:off x="11289650" y="2151350"/>
            <a:ext cx="3128100" cy="6135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63"/>
          <p:cNvSpPr/>
          <p:nvPr/>
        </p:nvSpPr>
        <p:spPr>
          <a:xfrm>
            <a:off x="11606750" y="4656150"/>
            <a:ext cx="2493900" cy="6819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_index=0</a:t>
            </a:r>
            <a:endParaRPr>
              <a:solidFill>
                <a:schemeClr val="dk1"/>
              </a:solidFill>
            </a:endParaRPr>
          </a:p>
        </p:txBody>
      </p:sp>
      <p:sp>
        <p:nvSpPr>
          <p:cNvPr id="649" name="Google Shape;649;p63"/>
          <p:cNvSpPr txBox="1"/>
          <p:nvPr/>
        </p:nvSpPr>
        <p:spPr>
          <a:xfrm>
            <a:off x="11606750" y="2365350"/>
            <a:ext cx="24939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solidFill>
                  <a:srgbClr val="FF7100"/>
                </a:solidFill>
                <a:latin typeface="Open Sans Light"/>
                <a:ea typeface="Open Sans Light"/>
                <a:cs typeface="Open Sans Light"/>
                <a:sym typeface="Open Sans Light"/>
              </a:rPr>
              <a:t>Sterta</a:t>
            </a:r>
            <a:endParaRPr sz="3000">
              <a:solidFill>
                <a:srgbClr val="FF7100"/>
              </a:solidFill>
              <a:latin typeface="Open Sans Light"/>
              <a:ea typeface="Open Sans Light"/>
              <a:cs typeface="Open Sans Light"/>
              <a:sym typeface="Open Sans Light"/>
            </a:endParaRPr>
          </a:p>
        </p:txBody>
      </p:sp>
      <p:sp>
        <p:nvSpPr>
          <p:cNvPr id="650" name="Google Shape;650;p63"/>
          <p:cNvSpPr/>
          <p:nvPr/>
        </p:nvSpPr>
        <p:spPr>
          <a:xfrm>
            <a:off x="11606750" y="3805950"/>
            <a:ext cx="2493900" cy="6819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_length=53</a:t>
            </a:r>
            <a:endParaRPr>
              <a:solidFill>
                <a:schemeClr val="dk1"/>
              </a:solidFill>
            </a:endParaRPr>
          </a:p>
        </p:txBody>
      </p:sp>
      <p:sp>
        <p:nvSpPr>
          <p:cNvPr id="651" name="Google Shape;651;p63"/>
          <p:cNvSpPr txBox="1"/>
          <p:nvPr/>
        </p:nvSpPr>
        <p:spPr>
          <a:xfrm>
            <a:off x="14953875" y="6419050"/>
            <a:ext cx="1102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Open Sans Light"/>
                <a:ea typeface="Open Sans Light"/>
                <a:cs typeface="Open Sans Light"/>
                <a:sym typeface="Open Sans Light"/>
              </a:rPr>
              <a:t>referencja</a:t>
            </a:r>
            <a:endParaRPr>
              <a:latin typeface="Open Sans Light"/>
              <a:ea typeface="Open Sans Light"/>
              <a:cs typeface="Open Sans Light"/>
              <a:sym typeface="Open Sans Light"/>
            </a:endParaRPr>
          </a:p>
        </p:txBody>
      </p:sp>
      <p:sp>
        <p:nvSpPr>
          <p:cNvPr id="652" name="Google Shape;652;p63"/>
          <p:cNvSpPr/>
          <p:nvPr/>
        </p:nvSpPr>
        <p:spPr>
          <a:xfrm>
            <a:off x="10908625" y="3805950"/>
            <a:ext cx="180600" cy="2503800"/>
          </a:xfrm>
          <a:prstGeom prst="lef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63"/>
          <p:cNvSpPr txBox="1"/>
          <p:nvPr/>
        </p:nvSpPr>
        <p:spPr>
          <a:xfrm>
            <a:off x="9698475" y="4857750"/>
            <a:ext cx="11028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a:latin typeface="Open Sans Light"/>
                <a:ea typeface="Open Sans Light"/>
                <a:cs typeface="Open Sans Light"/>
                <a:sym typeface="Open Sans Light"/>
              </a:rPr>
              <a:t>Memory</a:t>
            </a:r>
            <a:endParaRPr>
              <a:latin typeface="Open Sans Light"/>
              <a:ea typeface="Open Sans Light"/>
              <a:cs typeface="Open Sans Light"/>
              <a:sym typeface="Open Sans Light"/>
            </a:endParaRPr>
          </a:p>
        </p:txBody>
      </p:sp>
      <p:pic>
        <p:nvPicPr>
          <p:cNvPr id="654" name="Google Shape;654;p63"/>
          <p:cNvPicPr preferRelativeResize="0"/>
          <p:nvPr/>
        </p:nvPicPr>
        <p:blipFill rotWithShape="1">
          <a:blip r:embed="rId3">
            <a:alphaModFix/>
          </a:blip>
          <a:srcRect b="0" l="-701" r="-904" t="0"/>
          <a:stretch/>
        </p:blipFill>
        <p:spPr>
          <a:xfrm>
            <a:off x="1028700" y="3805950"/>
            <a:ext cx="7217575" cy="4627426"/>
          </a:xfrm>
          <a:prstGeom prst="rect">
            <a:avLst/>
          </a:prstGeom>
          <a:noFill/>
          <a:ln>
            <a:noFill/>
          </a:ln>
        </p:spPr>
      </p:pic>
      <p:sp>
        <p:nvSpPr>
          <p:cNvPr id="655" name="Google Shape;655;p63"/>
          <p:cNvSpPr/>
          <p:nvPr/>
        </p:nvSpPr>
        <p:spPr>
          <a:xfrm>
            <a:off x="11606750" y="6535525"/>
            <a:ext cx="2493900" cy="15321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chemeClr val="dk1"/>
                </a:solidFill>
              </a:rPr>
              <a:t>0x46696174204d756c7469706c6120312e39204a5444202d3e2068747470733a2f2f796f7574752e62652f6b3477755f79353348386b</a:t>
            </a:r>
            <a:endParaRPr>
              <a:solidFill>
                <a:schemeClr val="dk1"/>
              </a:solidFill>
            </a:endParaRPr>
          </a:p>
        </p:txBody>
      </p:sp>
      <p:sp>
        <p:nvSpPr>
          <p:cNvPr id="656" name="Google Shape;656;p63"/>
          <p:cNvSpPr/>
          <p:nvPr/>
        </p:nvSpPr>
        <p:spPr>
          <a:xfrm>
            <a:off x="11606750" y="5595838"/>
            <a:ext cx="2493900" cy="681900"/>
          </a:xfrm>
          <a:prstGeom prst="rect">
            <a:avLst/>
          </a:prstGeom>
          <a:solidFill>
            <a:srgbClr val="FF7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_object</a:t>
            </a:r>
            <a:r>
              <a:rPr lang="en-US">
                <a:solidFill>
                  <a:schemeClr val="dk1"/>
                </a:solidFill>
              </a:rPr>
              <a:t>=0x00001</a:t>
            </a:r>
            <a:endParaRPr>
              <a:solidFill>
                <a:schemeClr val="dk1"/>
              </a:solidFill>
            </a:endParaRPr>
          </a:p>
        </p:txBody>
      </p:sp>
      <p:cxnSp>
        <p:nvCxnSpPr>
          <p:cNvPr id="657" name="Google Shape;657;p63"/>
          <p:cNvCxnSpPr>
            <a:stCxn id="656" idx="3"/>
            <a:endCxn id="655" idx="3"/>
          </p:cNvCxnSpPr>
          <p:nvPr/>
        </p:nvCxnSpPr>
        <p:spPr>
          <a:xfrm>
            <a:off x="14100650" y="5936788"/>
            <a:ext cx="600" cy="1364700"/>
          </a:xfrm>
          <a:prstGeom prst="curvedConnector3">
            <a:avLst>
              <a:gd fmla="val 133075000" name="adj1"/>
            </a:avLst>
          </a:prstGeom>
          <a:noFill/>
          <a:ln cap="flat" cmpd="sng" w="38100">
            <a:solidFill>
              <a:srgbClr val="1E64AA"/>
            </a:solidFill>
            <a:prstDash val="solid"/>
            <a:round/>
            <a:headEnd len="med" w="med" type="none"/>
            <a:tailEnd len="med" w="med" type="none"/>
          </a:ln>
        </p:spPr>
      </p:cxnSp>
      <p:sp>
        <p:nvSpPr>
          <p:cNvPr id="658" name="Google Shape;658;p63"/>
          <p:cNvSpPr txBox="1"/>
          <p:nvPr>
            <p:ph idx="4294967295" type="body"/>
          </p:nvPr>
        </p:nvSpPr>
        <p:spPr>
          <a:xfrm>
            <a:off x="914950" y="8645450"/>
            <a:ext cx="15058800" cy="287400"/>
          </a:xfrm>
          <a:prstGeom prst="rect">
            <a:avLst/>
          </a:prstGeom>
          <a:noFill/>
          <a:ln>
            <a:noFill/>
          </a:ln>
        </p:spPr>
        <p:txBody>
          <a:bodyPr anchorCtr="0" anchor="t" bIns="36000" lIns="36000" spcFirstLastPara="1" rIns="36000" wrap="square" tIns="36000">
            <a:noAutofit/>
          </a:bodyPr>
          <a:lstStyle/>
          <a:p>
            <a:pPr indent="0" lvl="0" marL="0" rtl="0" algn="l">
              <a:lnSpc>
                <a:spcPct val="150000"/>
              </a:lnSpc>
              <a:spcBef>
                <a:spcPts val="0"/>
              </a:spcBef>
              <a:spcAft>
                <a:spcPts val="0"/>
              </a:spcAft>
              <a:buSzPts val="1764"/>
              <a:buFont typeface="Open Sans Light"/>
              <a:buNone/>
            </a:pPr>
            <a:r>
              <a:rPr lang="en-US" sz="1200">
                <a:solidFill>
                  <a:srgbClr val="000000"/>
                </a:solidFill>
              </a:rPr>
              <a:t>* Faktyczny kod źródłowy struktury Memory&lt;T&gt; można znaleźć tutaj: </a:t>
            </a:r>
            <a:r>
              <a:rPr lang="en-US" sz="1200">
                <a:solidFill>
                  <a:srgbClr val="000000"/>
                </a:solidFill>
              </a:rPr>
              <a:t>https://github.com/dotnet/runtime/blob/main/src/libraries/System.Memory/ref/System.Memory.cs</a:t>
            </a:r>
            <a:endParaRPr sz="1200">
              <a:solidFill>
                <a:srgbClr val="0000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p64"/>
          <p:cNvSpPr txBox="1"/>
          <p:nvPr>
            <p:ph type="title"/>
          </p:nvPr>
        </p:nvSpPr>
        <p:spPr>
          <a:xfrm>
            <a:off x="914400" y="4297680"/>
            <a:ext cx="14429100" cy="557700"/>
          </a:xfrm>
          <a:prstGeom prst="rect">
            <a:avLst/>
          </a:prstGeom>
        </p:spPr>
        <p:txBody>
          <a:bodyPr anchorCtr="0" anchor="ctr" bIns="36000" lIns="50775" spcFirstLastPara="1" rIns="50775" wrap="square" tIns="36000">
            <a:noAutofit/>
          </a:bodyPr>
          <a:lstStyle/>
          <a:p>
            <a:pPr indent="0" lvl="0" marL="0" rtl="0" algn="l">
              <a:spcBef>
                <a:spcPts val="0"/>
              </a:spcBef>
              <a:spcAft>
                <a:spcPts val="0"/>
              </a:spcAft>
              <a:buNone/>
            </a:pPr>
            <a:r>
              <a:rPr lang="en-US"/>
              <a:t>Przykład</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65"/>
          <p:cNvSpPr txBox="1"/>
          <p:nvPr>
            <p:ph type="title"/>
          </p:nvPr>
        </p:nvSpPr>
        <p:spPr>
          <a:xfrm>
            <a:off x="914400" y="4297680"/>
            <a:ext cx="14429100" cy="557700"/>
          </a:xfrm>
          <a:prstGeom prst="rect">
            <a:avLst/>
          </a:prstGeom>
        </p:spPr>
        <p:txBody>
          <a:bodyPr anchorCtr="0" anchor="ctr" bIns="36000" lIns="50775" spcFirstLastPara="1" rIns="50775" wrap="square" tIns="36000">
            <a:noAutofit/>
          </a:bodyPr>
          <a:lstStyle/>
          <a:p>
            <a:pPr indent="0" lvl="0" marL="0" rtl="0" algn="l">
              <a:spcBef>
                <a:spcPts val="0"/>
              </a:spcBef>
              <a:spcAft>
                <a:spcPts val="0"/>
              </a:spcAft>
              <a:buNone/>
            </a:pPr>
            <a:r>
              <a:rPr lang="en-US"/>
              <a:t>Przykłady,</a:t>
            </a:r>
            <a:endParaRPr/>
          </a:p>
          <a:p>
            <a:pPr indent="0" lvl="0" marL="0" rtl="0" algn="l">
              <a:spcBef>
                <a:spcPts val="0"/>
              </a:spcBef>
              <a:spcAft>
                <a:spcPts val="0"/>
              </a:spcAft>
              <a:buNone/>
            </a:pPr>
            <a:r>
              <a:rPr lang="en-US" sz="3000"/>
              <a:t>bo Span&lt;T&gt; oraz Memory&lt;T&gt; mają wiele zastosowań…</a:t>
            </a:r>
            <a:endParaRPr sz="30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p66"/>
          <p:cNvSpPr txBox="1"/>
          <p:nvPr>
            <p:ph idx="12" type="sldNum"/>
          </p:nvPr>
        </p:nvSpPr>
        <p:spPr>
          <a:xfrm>
            <a:off x="15514806" y="139700"/>
            <a:ext cx="459000" cy="317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400"/>
              <a:buFont typeface="Open Sans Light"/>
              <a:buNone/>
            </a:pPr>
            <a:fld id="{00000000-1234-1234-1234-123412341234}" type="slidenum">
              <a:rPr lang="en-US"/>
              <a:t>‹#›</a:t>
            </a:fld>
            <a:endParaRPr/>
          </a:p>
        </p:txBody>
      </p:sp>
      <p:sp>
        <p:nvSpPr>
          <p:cNvPr id="674" name="Google Shape;674;p66"/>
          <p:cNvSpPr txBox="1"/>
          <p:nvPr/>
        </p:nvSpPr>
        <p:spPr>
          <a:xfrm>
            <a:off x="914400" y="775625"/>
            <a:ext cx="11795100" cy="1117500"/>
          </a:xfrm>
          <a:prstGeom prst="rect">
            <a:avLst/>
          </a:prstGeom>
          <a:noFill/>
          <a:ln>
            <a:noFill/>
          </a:ln>
        </p:spPr>
        <p:txBody>
          <a:bodyPr anchorCtr="0" anchor="t" bIns="36000" lIns="36000" spcFirstLastPara="1" rIns="36000" wrap="square" tIns="36000">
            <a:noAutofit/>
          </a:bodyPr>
          <a:lstStyle/>
          <a:p>
            <a:pPr indent="0" lvl="0" marL="3175" rtl="0" algn="l">
              <a:lnSpc>
                <a:spcPct val="130000"/>
              </a:lnSpc>
              <a:spcBef>
                <a:spcPts val="0"/>
              </a:spcBef>
              <a:spcAft>
                <a:spcPts val="0"/>
              </a:spcAft>
              <a:buNone/>
            </a:pPr>
            <a:r>
              <a:rPr lang="en-US" sz="4400">
                <a:solidFill>
                  <a:srgbClr val="FF7100"/>
                </a:solidFill>
                <a:latin typeface="Open Sans Light"/>
                <a:ea typeface="Open Sans Light"/>
                <a:cs typeface="Open Sans Light"/>
                <a:sym typeface="Open Sans Light"/>
              </a:rPr>
              <a:t>Utils</a:t>
            </a:r>
            <a:endParaRPr sz="4400">
              <a:solidFill>
                <a:srgbClr val="000000"/>
              </a:solidFill>
              <a:latin typeface="Open Sans Light"/>
              <a:ea typeface="Open Sans Light"/>
              <a:cs typeface="Open Sans Light"/>
              <a:sym typeface="Open Sans Light"/>
            </a:endParaRPr>
          </a:p>
        </p:txBody>
      </p:sp>
      <p:pic>
        <p:nvPicPr>
          <p:cNvPr id="675" name="Google Shape;675;p66"/>
          <p:cNvPicPr preferRelativeResize="0"/>
          <p:nvPr/>
        </p:nvPicPr>
        <p:blipFill>
          <a:blip r:embed="rId3">
            <a:alphaModFix/>
          </a:blip>
          <a:stretch>
            <a:fillRect/>
          </a:stretch>
        </p:blipFill>
        <p:spPr>
          <a:xfrm>
            <a:off x="914400" y="1692600"/>
            <a:ext cx="7907124" cy="1794625"/>
          </a:xfrm>
          <a:prstGeom prst="rect">
            <a:avLst/>
          </a:prstGeom>
          <a:noFill/>
          <a:ln>
            <a:noFill/>
          </a:ln>
        </p:spPr>
      </p:pic>
      <p:pic>
        <p:nvPicPr>
          <p:cNvPr id="676" name="Google Shape;676;p66"/>
          <p:cNvPicPr preferRelativeResize="0"/>
          <p:nvPr/>
        </p:nvPicPr>
        <p:blipFill rotWithShape="1">
          <a:blip r:embed="rId4">
            <a:alphaModFix/>
          </a:blip>
          <a:srcRect b="89" l="0" r="0" t="99"/>
          <a:stretch/>
        </p:blipFill>
        <p:spPr>
          <a:xfrm>
            <a:off x="914400" y="3619575"/>
            <a:ext cx="7284247" cy="5351975"/>
          </a:xfrm>
          <a:prstGeom prst="rect">
            <a:avLst/>
          </a:prstGeom>
          <a:noFill/>
          <a:ln>
            <a:noFill/>
          </a:ln>
        </p:spPr>
      </p:pic>
      <p:pic>
        <p:nvPicPr>
          <p:cNvPr id="677" name="Google Shape;677;p66"/>
          <p:cNvPicPr preferRelativeResize="0"/>
          <p:nvPr/>
        </p:nvPicPr>
        <p:blipFill rotWithShape="1">
          <a:blip r:embed="rId5">
            <a:alphaModFix/>
          </a:blip>
          <a:srcRect b="69" l="0" r="0" t="69"/>
          <a:stretch/>
        </p:blipFill>
        <p:spPr>
          <a:xfrm>
            <a:off x="8351047" y="3639625"/>
            <a:ext cx="7752553" cy="492009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676"/>
                                        </p:tgtEl>
                                        <p:attrNameLst>
                                          <p:attrName>style.visibility</p:attrName>
                                        </p:attrNameLst>
                                      </p:cBhvr>
                                      <p:to>
                                        <p:strVal val="visible"/>
                                      </p:to>
                                    </p:set>
                                    <p:anim calcmode="lin" valueType="num">
                                      <p:cBhvr additive="base">
                                        <p:cTn dur="1000"/>
                                        <p:tgtEl>
                                          <p:spTgt spid="676"/>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677"/>
                                        </p:tgtEl>
                                        <p:attrNameLst>
                                          <p:attrName>style.visibility</p:attrName>
                                        </p:attrNameLst>
                                      </p:cBhvr>
                                      <p:to>
                                        <p:strVal val="visible"/>
                                      </p:to>
                                    </p:set>
                                    <p:anim calcmode="lin" valueType="num">
                                      <p:cBhvr additive="base">
                                        <p:cTn dur="1000"/>
                                        <p:tgtEl>
                                          <p:spTgt spid="677"/>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p67"/>
          <p:cNvSpPr txBox="1"/>
          <p:nvPr>
            <p:ph idx="12" type="sldNum"/>
          </p:nvPr>
        </p:nvSpPr>
        <p:spPr>
          <a:xfrm>
            <a:off x="15514806" y="139700"/>
            <a:ext cx="459000" cy="317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400"/>
              <a:buFont typeface="Open Sans Light"/>
              <a:buNone/>
            </a:pPr>
            <a:fld id="{00000000-1234-1234-1234-123412341234}" type="slidenum">
              <a:rPr lang="en-US"/>
              <a:t>‹#›</a:t>
            </a:fld>
            <a:endParaRPr/>
          </a:p>
        </p:txBody>
      </p:sp>
      <p:sp>
        <p:nvSpPr>
          <p:cNvPr id="683" name="Google Shape;683;p67"/>
          <p:cNvSpPr txBox="1"/>
          <p:nvPr/>
        </p:nvSpPr>
        <p:spPr>
          <a:xfrm>
            <a:off x="914400" y="775625"/>
            <a:ext cx="11795100" cy="1117500"/>
          </a:xfrm>
          <a:prstGeom prst="rect">
            <a:avLst/>
          </a:prstGeom>
          <a:noFill/>
          <a:ln>
            <a:noFill/>
          </a:ln>
        </p:spPr>
        <p:txBody>
          <a:bodyPr anchorCtr="0" anchor="t" bIns="36000" lIns="36000" spcFirstLastPara="1" rIns="36000" wrap="square" tIns="36000">
            <a:noAutofit/>
          </a:bodyPr>
          <a:lstStyle/>
          <a:p>
            <a:pPr indent="0" lvl="0" marL="3175" rtl="0" algn="l">
              <a:lnSpc>
                <a:spcPct val="130000"/>
              </a:lnSpc>
              <a:spcBef>
                <a:spcPts val="0"/>
              </a:spcBef>
              <a:spcAft>
                <a:spcPts val="0"/>
              </a:spcAft>
              <a:buNone/>
            </a:pPr>
            <a:r>
              <a:rPr lang="en-US" sz="4400">
                <a:solidFill>
                  <a:srgbClr val="FF7100"/>
                </a:solidFill>
                <a:latin typeface="Open Sans Light"/>
                <a:ea typeface="Open Sans Light"/>
                <a:cs typeface="Open Sans Light"/>
                <a:sym typeface="Open Sans Light"/>
              </a:rPr>
              <a:t>Utils</a:t>
            </a:r>
            <a:endParaRPr sz="4400">
              <a:solidFill>
                <a:srgbClr val="000000"/>
              </a:solidFill>
              <a:latin typeface="Open Sans Light"/>
              <a:ea typeface="Open Sans Light"/>
              <a:cs typeface="Open Sans Light"/>
              <a:sym typeface="Open Sans Light"/>
            </a:endParaRPr>
          </a:p>
        </p:txBody>
      </p:sp>
      <p:sp>
        <p:nvSpPr>
          <p:cNvPr id="684" name="Google Shape;684;p67"/>
          <p:cNvSpPr txBox="1"/>
          <p:nvPr/>
        </p:nvSpPr>
        <p:spPr>
          <a:xfrm>
            <a:off x="856600" y="3119925"/>
            <a:ext cx="145428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606C76"/>
                </a:solidFill>
                <a:highlight>
                  <a:schemeClr val="dk1"/>
                </a:highlight>
                <a:latin typeface="Courier New"/>
                <a:ea typeface="Courier New"/>
                <a:cs typeface="Courier New"/>
                <a:sym typeface="Courier New"/>
              </a:rPr>
              <a:t>| Method         |       Mean |     Error |    StdDev |   Gen0 | Allocated |</a:t>
            </a:r>
            <a:endParaRPr sz="2400">
              <a:solidFill>
                <a:srgbClr val="606C76"/>
              </a:solidFill>
              <a:highlight>
                <a:schemeClr val="dk1"/>
              </a:highlight>
              <a:latin typeface="Courier New"/>
              <a:ea typeface="Courier New"/>
              <a:cs typeface="Courier New"/>
              <a:sym typeface="Courier New"/>
            </a:endParaRPr>
          </a:p>
          <a:p>
            <a:pPr indent="0" lvl="0" marL="0" rtl="0" algn="l">
              <a:spcBef>
                <a:spcPts val="0"/>
              </a:spcBef>
              <a:spcAft>
                <a:spcPts val="0"/>
              </a:spcAft>
              <a:buNone/>
            </a:pPr>
            <a:r>
              <a:rPr lang="en-US" sz="2400">
                <a:solidFill>
                  <a:srgbClr val="606C76"/>
                </a:solidFill>
                <a:highlight>
                  <a:schemeClr val="dk1"/>
                </a:highlight>
                <a:latin typeface="Courier New"/>
                <a:ea typeface="Courier New"/>
                <a:cs typeface="Courier New"/>
                <a:sym typeface="Courier New"/>
              </a:rPr>
              <a:t>| -------------- | ---------: | --------: | --------: | -----: | --------: |</a:t>
            </a:r>
            <a:endParaRPr sz="2400">
              <a:solidFill>
                <a:srgbClr val="606C76"/>
              </a:solidFill>
              <a:highlight>
                <a:schemeClr val="dk1"/>
              </a:highlight>
              <a:latin typeface="Courier New"/>
              <a:ea typeface="Courier New"/>
              <a:cs typeface="Courier New"/>
              <a:sym typeface="Courier New"/>
            </a:endParaRPr>
          </a:p>
          <a:p>
            <a:pPr indent="0" lvl="0" marL="0" rtl="0" algn="l">
              <a:spcBef>
                <a:spcPts val="0"/>
              </a:spcBef>
              <a:spcAft>
                <a:spcPts val="0"/>
              </a:spcAft>
              <a:buNone/>
            </a:pPr>
            <a:r>
              <a:rPr lang="en-US" sz="2400">
                <a:solidFill>
                  <a:srgbClr val="606C76"/>
                </a:solidFill>
                <a:highlight>
                  <a:schemeClr val="dk1"/>
                </a:highlight>
                <a:latin typeface="Courier New"/>
                <a:ea typeface="Courier New"/>
                <a:cs typeface="Courier New"/>
                <a:sym typeface="Courier New"/>
              </a:rPr>
              <a:t>| GetDomainSplit | 108.384 ns | 0.9339 ns | 0.8735 ns | 0.0488 |     408 B |</a:t>
            </a:r>
            <a:endParaRPr sz="2400">
              <a:solidFill>
                <a:srgbClr val="606C76"/>
              </a:solidFill>
              <a:highlight>
                <a:schemeClr val="dk1"/>
              </a:highlight>
              <a:latin typeface="Courier New"/>
              <a:ea typeface="Courier New"/>
              <a:cs typeface="Courier New"/>
              <a:sym typeface="Courier New"/>
            </a:endParaRPr>
          </a:p>
          <a:p>
            <a:pPr indent="0" lvl="0" marL="0" rtl="0" algn="l">
              <a:spcBef>
                <a:spcPts val="0"/>
              </a:spcBef>
              <a:spcAft>
                <a:spcPts val="0"/>
              </a:spcAft>
              <a:buNone/>
            </a:pPr>
            <a:r>
              <a:rPr lang="en-US" sz="2400">
                <a:solidFill>
                  <a:srgbClr val="606C76"/>
                </a:solidFill>
                <a:highlight>
                  <a:schemeClr val="dk1"/>
                </a:highlight>
                <a:latin typeface="Courier New"/>
                <a:ea typeface="Courier New"/>
                <a:cs typeface="Courier New"/>
                <a:sym typeface="Courier New"/>
              </a:rPr>
              <a:t>| GetDomainSpan  |   </a:t>
            </a:r>
            <a:r>
              <a:rPr b="1" lang="en-US" sz="2400">
                <a:solidFill>
                  <a:srgbClr val="FF7100"/>
                </a:solidFill>
                <a:highlight>
                  <a:schemeClr val="dk1"/>
                </a:highlight>
                <a:latin typeface="Courier New"/>
                <a:ea typeface="Courier New"/>
                <a:cs typeface="Courier New"/>
                <a:sym typeface="Courier New"/>
              </a:rPr>
              <a:t>9.176 ns</a:t>
            </a:r>
            <a:r>
              <a:rPr lang="en-US" sz="2400">
                <a:solidFill>
                  <a:srgbClr val="606C76"/>
                </a:solidFill>
                <a:highlight>
                  <a:schemeClr val="dk1"/>
                </a:highlight>
                <a:latin typeface="Courier New"/>
                <a:ea typeface="Courier New"/>
                <a:cs typeface="Courier New"/>
                <a:sym typeface="Courier New"/>
              </a:rPr>
              <a:t> | 0.0518 ns | 0.0433 ns |      - |         </a:t>
            </a:r>
            <a:r>
              <a:rPr b="1" lang="en-US" sz="2400">
                <a:solidFill>
                  <a:srgbClr val="FF7100"/>
                </a:solidFill>
                <a:highlight>
                  <a:schemeClr val="dk1"/>
                </a:highlight>
                <a:latin typeface="Courier New"/>
                <a:ea typeface="Courier New"/>
                <a:cs typeface="Courier New"/>
                <a:sym typeface="Courier New"/>
              </a:rPr>
              <a:t>-</a:t>
            </a:r>
            <a:r>
              <a:rPr lang="en-US" sz="2400">
                <a:solidFill>
                  <a:srgbClr val="606C76"/>
                </a:solidFill>
                <a:highlight>
                  <a:schemeClr val="dk1"/>
                </a:highlight>
                <a:latin typeface="Courier New"/>
                <a:ea typeface="Courier New"/>
                <a:cs typeface="Courier New"/>
                <a:sym typeface="Courier New"/>
              </a:rPr>
              <a:t> |</a:t>
            </a:r>
            <a:endParaRPr sz="3200">
              <a:solidFill>
                <a:srgbClr val="606C76"/>
              </a:solidFill>
              <a:highlight>
                <a:schemeClr val="dk1"/>
              </a:highlight>
              <a:latin typeface="Courier New"/>
              <a:ea typeface="Courier New"/>
              <a:cs typeface="Courier New"/>
              <a:sym typeface="Courier New"/>
            </a:endParaRPr>
          </a:p>
        </p:txBody>
      </p:sp>
      <p:sp>
        <p:nvSpPr>
          <p:cNvPr id="685" name="Google Shape;685;p67"/>
          <p:cNvSpPr txBox="1"/>
          <p:nvPr/>
        </p:nvSpPr>
        <p:spPr>
          <a:xfrm>
            <a:off x="914400" y="5835300"/>
            <a:ext cx="141171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latin typeface="Open Sans Light"/>
                <a:ea typeface="Open Sans Light"/>
                <a:cs typeface="Open Sans Light"/>
                <a:sym typeface="Open Sans Light"/>
              </a:rPr>
              <a:t>Co zyskaliśmy:</a:t>
            </a:r>
            <a:endParaRPr sz="2000">
              <a:latin typeface="Open Sans Light"/>
              <a:ea typeface="Open Sans Light"/>
              <a:cs typeface="Open Sans Light"/>
              <a:sym typeface="Open Sans Light"/>
            </a:endParaRPr>
          </a:p>
          <a:p>
            <a:pPr indent="-355600" lvl="0" marL="457200" rtl="0" algn="l">
              <a:spcBef>
                <a:spcPts val="0"/>
              </a:spcBef>
              <a:spcAft>
                <a:spcPts val="0"/>
              </a:spcAft>
              <a:buSzPts val="2000"/>
              <a:buFont typeface="Open Sans Light"/>
              <a:buChar char="●"/>
            </a:pPr>
            <a:r>
              <a:rPr lang="en-US" sz="2000">
                <a:latin typeface="Open Sans Light"/>
                <a:ea typeface="Open Sans Light"/>
                <a:cs typeface="Open Sans Light"/>
                <a:sym typeface="Open Sans Light"/>
              </a:rPr>
              <a:t>~11 razy szybciej</a:t>
            </a:r>
            <a:endParaRPr sz="2000">
              <a:latin typeface="Open Sans Light"/>
              <a:ea typeface="Open Sans Light"/>
              <a:cs typeface="Open Sans Light"/>
              <a:sym typeface="Open Sans Light"/>
            </a:endParaRPr>
          </a:p>
          <a:p>
            <a:pPr indent="-355600" lvl="0" marL="457200" rtl="0" algn="l">
              <a:spcBef>
                <a:spcPts val="0"/>
              </a:spcBef>
              <a:spcAft>
                <a:spcPts val="0"/>
              </a:spcAft>
              <a:buSzPts val="2000"/>
              <a:buFont typeface="Open Sans Light"/>
              <a:buChar char="●"/>
            </a:pPr>
            <a:r>
              <a:rPr lang="en-US" sz="2000">
                <a:latin typeface="Open Sans Light"/>
                <a:ea typeface="Open Sans Light"/>
                <a:cs typeface="Open Sans Light"/>
                <a:sym typeface="Open Sans Light"/>
              </a:rPr>
              <a:t>Brak alokacji</a:t>
            </a:r>
            <a:endParaRPr sz="2000">
              <a:latin typeface="Open Sans Light"/>
              <a:ea typeface="Open Sans Light"/>
              <a:cs typeface="Open Sans Light"/>
              <a:sym typeface="Open Sans Light"/>
            </a:endParaRPr>
          </a:p>
          <a:p>
            <a:pPr indent="-355600" lvl="0" marL="457200" rtl="0" algn="l">
              <a:spcBef>
                <a:spcPts val="0"/>
              </a:spcBef>
              <a:spcAft>
                <a:spcPts val="0"/>
              </a:spcAft>
              <a:buSzPts val="2000"/>
              <a:buFont typeface="Open Sans Light"/>
              <a:buChar char="●"/>
            </a:pPr>
            <a:r>
              <a:rPr lang="en-US" sz="2000">
                <a:latin typeface="Open Sans Light"/>
                <a:ea typeface="Open Sans Light"/>
                <a:cs typeface="Open Sans Light"/>
                <a:sym typeface="Open Sans Light"/>
              </a:rPr>
              <a:t>API, które umożliwia działanie na zaalokowanej już pamięci</a:t>
            </a:r>
            <a:endParaRPr sz="2000">
              <a:latin typeface="Open Sans Light"/>
              <a:ea typeface="Open Sans Light"/>
              <a:cs typeface="Open Sans Light"/>
              <a:sym typeface="Open Sans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685"/>
                                        </p:tgtEl>
                                        <p:attrNameLst>
                                          <p:attrName>style.visibility</p:attrName>
                                        </p:attrNameLst>
                                      </p:cBhvr>
                                      <p:to>
                                        <p:strVal val="visible"/>
                                      </p:to>
                                    </p:set>
                                    <p:anim calcmode="lin" valueType="num">
                                      <p:cBhvr additive="base">
                                        <p:cTn dur="1000"/>
                                        <p:tgtEl>
                                          <p:spTgt spid="685"/>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58" name="Shape 258"/>
        <p:cNvGrpSpPr/>
        <p:nvPr/>
      </p:nvGrpSpPr>
      <p:grpSpPr>
        <a:xfrm>
          <a:off x="0" y="0"/>
          <a:ext cx="0" cy="0"/>
          <a:chOff x="0" y="0"/>
          <a:chExt cx="0" cy="0"/>
        </a:xfrm>
      </p:grpSpPr>
      <p:sp>
        <p:nvSpPr>
          <p:cNvPr id="259" name="Google Shape;259;p32"/>
          <p:cNvSpPr txBox="1"/>
          <p:nvPr>
            <p:ph idx="12" type="sldNum"/>
          </p:nvPr>
        </p:nvSpPr>
        <p:spPr>
          <a:xfrm>
            <a:off x="15514806" y="139700"/>
            <a:ext cx="459000" cy="317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400"/>
              <a:buFont typeface="Open Sans Light"/>
              <a:buNone/>
            </a:pPr>
            <a:fld id="{00000000-1234-1234-1234-123412341234}" type="slidenum">
              <a:rPr lang="en-US"/>
              <a:t>‹#›</a:t>
            </a:fld>
            <a:endParaRPr/>
          </a:p>
        </p:txBody>
      </p:sp>
      <p:pic>
        <p:nvPicPr>
          <p:cNvPr descr="When a gopnik can't drive a lada, he uses this.&#10;&#10;Song: XS Project- Vodovorot&#10;&#10;The reason this exists is that the original one ( https://youtu.be/_HsWY43UY2U ) didn't have any hardbass.&#10;This is an edit with the raw bouncing train video ( https://youtu.be/YtouEphiJNw ), and song by XS Project- Vodovorot.&#10;Also, I just realised I could make it longer..." id="260" name="Google Shape;260;p32" title="Slavic train with hardbass">
            <a:hlinkClick r:id="rId3"/>
          </p:cNvPr>
          <p:cNvPicPr preferRelativeResize="0"/>
          <p:nvPr/>
        </p:nvPicPr>
        <p:blipFill>
          <a:blip r:embed="rId4">
            <a:alphaModFix/>
          </a:blip>
          <a:stretch>
            <a:fillRect/>
          </a:stretch>
        </p:blipFill>
        <p:spPr>
          <a:xfrm>
            <a:off x="0" y="0"/>
            <a:ext cx="16256000" cy="9144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60"/>
                                        </p:tgtEl>
                                        <p:attrNameLst>
                                          <p:attrName>style.visibility</p:attrName>
                                        </p:attrNameLst>
                                      </p:cBhvr>
                                      <p:to>
                                        <p:strVal val="visible"/>
                                      </p:to>
                                    </p:set>
                                    <p:animEffect filter="fade" transition="in">
                                      <p:cBhvr>
                                        <p:cTn dur="1000"/>
                                        <p:tgtEl>
                                          <p:spTgt spid="2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68"/>
          <p:cNvSpPr txBox="1"/>
          <p:nvPr>
            <p:ph idx="12" type="sldNum"/>
          </p:nvPr>
        </p:nvSpPr>
        <p:spPr>
          <a:xfrm>
            <a:off x="15514806" y="139700"/>
            <a:ext cx="459000" cy="317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400"/>
              <a:buFont typeface="Open Sans Light"/>
              <a:buNone/>
            </a:pPr>
            <a:fld id="{00000000-1234-1234-1234-123412341234}" type="slidenum">
              <a:rPr lang="en-US"/>
              <a:t>‹#›</a:t>
            </a:fld>
            <a:endParaRPr/>
          </a:p>
        </p:txBody>
      </p:sp>
      <p:sp>
        <p:nvSpPr>
          <p:cNvPr id="691" name="Google Shape;691;p68"/>
          <p:cNvSpPr txBox="1"/>
          <p:nvPr/>
        </p:nvSpPr>
        <p:spPr>
          <a:xfrm>
            <a:off x="914400" y="775625"/>
            <a:ext cx="11795100" cy="1117500"/>
          </a:xfrm>
          <a:prstGeom prst="rect">
            <a:avLst/>
          </a:prstGeom>
          <a:noFill/>
          <a:ln>
            <a:noFill/>
          </a:ln>
        </p:spPr>
        <p:txBody>
          <a:bodyPr anchorCtr="0" anchor="t" bIns="36000" lIns="36000" spcFirstLastPara="1" rIns="36000" wrap="square" tIns="36000">
            <a:noAutofit/>
          </a:bodyPr>
          <a:lstStyle/>
          <a:p>
            <a:pPr indent="0" lvl="0" marL="3175" rtl="0" algn="l">
              <a:lnSpc>
                <a:spcPct val="130000"/>
              </a:lnSpc>
              <a:spcBef>
                <a:spcPts val="0"/>
              </a:spcBef>
              <a:spcAft>
                <a:spcPts val="0"/>
              </a:spcAft>
              <a:buNone/>
            </a:pPr>
            <a:r>
              <a:rPr lang="en-US" sz="4400">
                <a:solidFill>
                  <a:srgbClr val="FF7100"/>
                </a:solidFill>
                <a:latin typeface="Open Sans Light"/>
                <a:ea typeface="Open Sans Light"/>
                <a:cs typeface="Open Sans Light"/>
                <a:sym typeface="Open Sans Light"/>
              </a:rPr>
              <a:t>Bufory</a:t>
            </a:r>
            <a:endParaRPr sz="4400">
              <a:solidFill>
                <a:srgbClr val="000000"/>
              </a:solidFill>
              <a:latin typeface="Open Sans Light"/>
              <a:ea typeface="Open Sans Light"/>
              <a:cs typeface="Open Sans Light"/>
              <a:sym typeface="Open Sans Light"/>
            </a:endParaRPr>
          </a:p>
        </p:txBody>
      </p:sp>
      <p:pic>
        <p:nvPicPr>
          <p:cNvPr id="692" name="Google Shape;692;p68"/>
          <p:cNvPicPr preferRelativeResize="0"/>
          <p:nvPr/>
        </p:nvPicPr>
        <p:blipFill>
          <a:blip r:embed="rId3">
            <a:alphaModFix/>
          </a:blip>
          <a:stretch>
            <a:fillRect/>
          </a:stretch>
        </p:blipFill>
        <p:spPr>
          <a:xfrm>
            <a:off x="7824425" y="1631650"/>
            <a:ext cx="8149376" cy="5473651"/>
          </a:xfrm>
          <a:prstGeom prst="rect">
            <a:avLst/>
          </a:prstGeom>
          <a:noFill/>
          <a:ln>
            <a:noFill/>
          </a:ln>
        </p:spPr>
      </p:pic>
      <p:pic>
        <p:nvPicPr>
          <p:cNvPr id="693" name="Google Shape;693;p68"/>
          <p:cNvPicPr preferRelativeResize="0"/>
          <p:nvPr/>
        </p:nvPicPr>
        <p:blipFill>
          <a:blip r:embed="rId4">
            <a:alphaModFix/>
          </a:blip>
          <a:stretch>
            <a:fillRect/>
          </a:stretch>
        </p:blipFill>
        <p:spPr>
          <a:xfrm>
            <a:off x="493275" y="2908600"/>
            <a:ext cx="6444926" cy="2919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692"/>
                                        </p:tgtEl>
                                        <p:attrNameLst>
                                          <p:attrName>style.visibility</p:attrName>
                                        </p:attrNameLst>
                                      </p:cBhvr>
                                      <p:to>
                                        <p:strVal val="visible"/>
                                      </p:to>
                                    </p:set>
                                    <p:anim calcmode="lin" valueType="num">
                                      <p:cBhvr additive="base">
                                        <p:cTn dur="1000"/>
                                        <p:tgtEl>
                                          <p:spTgt spid="69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69"/>
          <p:cNvSpPr txBox="1"/>
          <p:nvPr>
            <p:ph idx="12" type="sldNum"/>
          </p:nvPr>
        </p:nvSpPr>
        <p:spPr>
          <a:xfrm>
            <a:off x="15514806" y="139700"/>
            <a:ext cx="459000" cy="317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400"/>
              <a:buFont typeface="Open Sans Light"/>
              <a:buNone/>
            </a:pPr>
            <a:fld id="{00000000-1234-1234-1234-123412341234}" type="slidenum">
              <a:rPr lang="en-US"/>
              <a:t>‹#›</a:t>
            </a:fld>
            <a:endParaRPr/>
          </a:p>
        </p:txBody>
      </p:sp>
      <p:sp>
        <p:nvSpPr>
          <p:cNvPr id="699" name="Google Shape;699;p69"/>
          <p:cNvSpPr txBox="1"/>
          <p:nvPr/>
        </p:nvSpPr>
        <p:spPr>
          <a:xfrm>
            <a:off x="914400" y="775625"/>
            <a:ext cx="11795100" cy="1117500"/>
          </a:xfrm>
          <a:prstGeom prst="rect">
            <a:avLst/>
          </a:prstGeom>
          <a:noFill/>
          <a:ln>
            <a:noFill/>
          </a:ln>
        </p:spPr>
        <p:txBody>
          <a:bodyPr anchorCtr="0" anchor="t" bIns="36000" lIns="36000" spcFirstLastPara="1" rIns="36000" wrap="square" tIns="36000">
            <a:noAutofit/>
          </a:bodyPr>
          <a:lstStyle/>
          <a:p>
            <a:pPr indent="0" lvl="0" marL="3175" rtl="0" algn="l">
              <a:lnSpc>
                <a:spcPct val="130000"/>
              </a:lnSpc>
              <a:spcBef>
                <a:spcPts val="0"/>
              </a:spcBef>
              <a:spcAft>
                <a:spcPts val="0"/>
              </a:spcAft>
              <a:buNone/>
            </a:pPr>
            <a:r>
              <a:rPr lang="en-US" sz="4400">
                <a:solidFill>
                  <a:srgbClr val="FF7100"/>
                </a:solidFill>
                <a:latin typeface="Open Sans Light"/>
                <a:ea typeface="Open Sans Light"/>
                <a:cs typeface="Open Sans Light"/>
                <a:sym typeface="Open Sans Light"/>
              </a:rPr>
              <a:t>Bufory</a:t>
            </a:r>
            <a:endParaRPr sz="4400">
              <a:solidFill>
                <a:srgbClr val="000000"/>
              </a:solidFill>
              <a:latin typeface="Open Sans Light"/>
              <a:ea typeface="Open Sans Light"/>
              <a:cs typeface="Open Sans Light"/>
              <a:sym typeface="Open Sans Light"/>
            </a:endParaRPr>
          </a:p>
        </p:txBody>
      </p:sp>
      <p:sp>
        <p:nvSpPr>
          <p:cNvPr id="700" name="Google Shape;700;p69"/>
          <p:cNvSpPr txBox="1"/>
          <p:nvPr/>
        </p:nvSpPr>
        <p:spPr>
          <a:xfrm>
            <a:off x="856600" y="3119925"/>
            <a:ext cx="14542800" cy="2862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rgbClr val="606C76"/>
                </a:solidFill>
                <a:highlight>
                  <a:schemeClr val="dk1"/>
                </a:highlight>
                <a:latin typeface="Courier New"/>
                <a:ea typeface="Courier New"/>
                <a:cs typeface="Courier New"/>
                <a:sym typeface="Courier New"/>
              </a:rPr>
              <a:t>| Method              | TextSize |       Mean |    Error |   StdDev |   Gen0 | Allocated |</a:t>
            </a:r>
            <a:endParaRPr sz="2000">
              <a:solidFill>
                <a:srgbClr val="606C76"/>
              </a:solidFill>
              <a:highlight>
                <a:schemeClr val="dk1"/>
              </a:highlight>
              <a:latin typeface="Courier New"/>
              <a:ea typeface="Courier New"/>
              <a:cs typeface="Courier New"/>
              <a:sym typeface="Courier New"/>
            </a:endParaRPr>
          </a:p>
          <a:p>
            <a:pPr indent="0" lvl="0" marL="0" rtl="0" algn="l">
              <a:spcBef>
                <a:spcPts val="0"/>
              </a:spcBef>
              <a:spcAft>
                <a:spcPts val="0"/>
              </a:spcAft>
              <a:buNone/>
            </a:pPr>
            <a:r>
              <a:rPr lang="en-US" sz="2000">
                <a:solidFill>
                  <a:srgbClr val="606C76"/>
                </a:solidFill>
                <a:highlight>
                  <a:schemeClr val="dk1"/>
                </a:highlight>
                <a:latin typeface="Courier New"/>
                <a:ea typeface="Courier New"/>
                <a:cs typeface="Courier New"/>
                <a:sym typeface="Courier New"/>
              </a:rPr>
              <a:t>| ------------------- | -------- | ---------: | -------: | -------: | -----: | --------: |</a:t>
            </a:r>
            <a:endParaRPr sz="2000">
              <a:solidFill>
                <a:srgbClr val="606C76"/>
              </a:solidFill>
              <a:highlight>
                <a:schemeClr val="dk1"/>
              </a:highlight>
              <a:latin typeface="Courier New"/>
              <a:ea typeface="Courier New"/>
              <a:cs typeface="Courier New"/>
              <a:sym typeface="Courier New"/>
            </a:endParaRPr>
          </a:p>
          <a:p>
            <a:pPr indent="0" lvl="0" marL="0" rtl="0" algn="l">
              <a:spcBef>
                <a:spcPts val="0"/>
              </a:spcBef>
              <a:spcAft>
                <a:spcPts val="0"/>
              </a:spcAft>
              <a:buNone/>
            </a:pPr>
            <a:r>
              <a:rPr lang="en-US" sz="2000">
                <a:solidFill>
                  <a:srgbClr val="606C76"/>
                </a:solidFill>
                <a:highlight>
                  <a:schemeClr val="dk1"/>
                </a:highlight>
                <a:latin typeface="Courier New"/>
                <a:ea typeface="Courier New"/>
                <a:cs typeface="Courier New"/>
                <a:sym typeface="Courier New"/>
              </a:rPr>
              <a:t>| ComputeHashBasic    | 50       |   518.9 ns |  1.77 ns |  1.57 ns | 0.0296 |     248 B |</a:t>
            </a:r>
            <a:endParaRPr sz="2000">
              <a:solidFill>
                <a:srgbClr val="606C76"/>
              </a:solidFill>
              <a:highlight>
                <a:schemeClr val="dk1"/>
              </a:highlight>
              <a:latin typeface="Courier New"/>
              <a:ea typeface="Courier New"/>
              <a:cs typeface="Courier New"/>
              <a:sym typeface="Courier New"/>
            </a:endParaRPr>
          </a:p>
          <a:p>
            <a:pPr indent="0" lvl="0" marL="0" rtl="0" algn="l">
              <a:spcBef>
                <a:spcPts val="0"/>
              </a:spcBef>
              <a:spcAft>
                <a:spcPts val="0"/>
              </a:spcAft>
              <a:buNone/>
            </a:pPr>
            <a:r>
              <a:rPr lang="en-US" sz="2000">
                <a:solidFill>
                  <a:srgbClr val="606C76"/>
                </a:solidFill>
                <a:highlight>
                  <a:schemeClr val="dk1"/>
                </a:highlight>
                <a:latin typeface="Courier New"/>
                <a:ea typeface="Courier New"/>
                <a:cs typeface="Courier New"/>
                <a:sym typeface="Courier New"/>
              </a:rPr>
              <a:t>| ComputeHashAdvanced | 50       |   761.7 ns |  2.02 ns |  1.69 ns | 0.0134 |     </a:t>
            </a:r>
            <a:r>
              <a:rPr b="1" lang="en-US" sz="2000">
                <a:solidFill>
                  <a:srgbClr val="FF7100"/>
                </a:solidFill>
                <a:highlight>
                  <a:schemeClr val="dk1"/>
                </a:highlight>
                <a:latin typeface="Courier New"/>
                <a:ea typeface="Courier New"/>
                <a:cs typeface="Courier New"/>
                <a:sym typeface="Courier New"/>
              </a:rPr>
              <a:t>112 B</a:t>
            </a:r>
            <a:r>
              <a:rPr lang="en-US" sz="2000">
                <a:solidFill>
                  <a:srgbClr val="606C76"/>
                </a:solidFill>
                <a:highlight>
                  <a:schemeClr val="dk1"/>
                </a:highlight>
                <a:latin typeface="Courier New"/>
                <a:ea typeface="Courier New"/>
                <a:cs typeface="Courier New"/>
                <a:sym typeface="Courier New"/>
              </a:rPr>
              <a:t> |</a:t>
            </a:r>
            <a:endParaRPr sz="2000">
              <a:solidFill>
                <a:srgbClr val="606C76"/>
              </a:solidFill>
              <a:highlight>
                <a:schemeClr val="dk1"/>
              </a:highlight>
              <a:latin typeface="Courier New"/>
              <a:ea typeface="Courier New"/>
              <a:cs typeface="Courier New"/>
              <a:sym typeface="Courier New"/>
            </a:endParaRPr>
          </a:p>
          <a:p>
            <a:pPr indent="0" lvl="0" marL="0" rtl="0" algn="l">
              <a:spcBef>
                <a:spcPts val="0"/>
              </a:spcBef>
              <a:spcAft>
                <a:spcPts val="0"/>
              </a:spcAft>
              <a:buNone/>
            </a:pPr>
            <a:r>
              <a:rPr lang="en-US" sz="2000">
                <a:solidFill>
                  <a:srgbClr val="606C76"/>
                </a:solidFill>
                <a:highlight>
                  <a:schemeClr val="dk1"/>
                </a:highlight>
                <a:latin typeface="Courier New"/>
                <a:ea typeface="Courier New"/>
                <a:cs typeface="Courier New"/>
                <a:sym typeface="Courier New"/>
              </a:rPr>
              <a:t>| ComputeHashBasic    | 200      | 1,257.5 ns |  9.30 ns |  8.24 ns | 0.0458 |     392 B |</a:t>
            </a:r>
            <a:endParaRPr sz="2000">
              <a:solidFill>
                <a:srgbClr val="606C76"/>
              </a:solidFill>
              <a:highlight>
                <a:schemeClr val="dk1"/>
              </a:highlight>
              <a:latin typeface="Courier New"/>
              <a:ea typeface="Courier New"/>
              <a:cs typeface="Courier New"/>
              <a:sym typeface="Courier New"/>
            </a:endParaRPr>
          </a:p>
          <a:p>
            <a:pPr indent="0" lvl="0" marL="0" rtl="0" algn="l">
              <a:spcBef>
                <a:spcPts val="0"/>
              </a:spcBef>
              <a:spcAft>
                <a:spcPts val="0"/>
              </a:spcAft>
              <a:buNone/>
            </a:pPr>
            <a:r>
              <a:rPr lang="en-US" sz="2000">
                <a:solidFill>
                  <a:srgbClr val="606C76"/>
                </a:solidFill>
                <a:highlight>
                  <a:schemeClr val="dk1"/>
                </a:highlight>
                <a:latin typeface="Courier New"/>
                <a:ea typeface="Courier New"/>
                <a:cs typeface="Courier New"/>
                <a:sym typeface="Courier New"/>
              </a:rPr>
              <a:t>| ComputeHashAdvanced | 200      | 1,477.0 ns | 12.62 ns | 11.81 ns | 0.0134 |     </a:t>
            </a:r>
            <a:r>
              <a:rPr b="1" lang="en-US" sz="2000">
                <a:solidFill>
                  <a:srgbClr val="FF7100"/>
                </a:solidFill>
                <a:highlight>
                  <a:schemeClr val="dk1"/>
                </a:highlight>
                <a:latin typeface="Courier New"/>
                <a:ea typeface="Courier New"/>
                <a:cs typeface="Courier New"/>
                <a:sym typeface="Courier New"/>
              </a:rPr>
              <a:t>112 B</a:t>
            </a:r>
            <a:r>
              <a:rPr lang="en-US" sz="2000">
                <a:solidFill>
                  <a:srgbClr val="606C76"/>
                </a:solidFill>
                <a:highlight>
                  <a:schemeClr val="dk1"/>
                </a:highlight>
                <a:latin typeface="Courier New"/>
                <a:ea typeface="Courier New"/>
                <a:cs typeface="Courier New"/>
                <a:sym typeface="Courier New"/>
              </a:rPr>
              <a:t> |</a:t>
            </a:r>
            <a:endParaRPr sz="2000">
              <a:solidFill>
                <a:srgbClr val="606C76"/>
              </a:solidFill>
              <a:highlight>
                <a:schemeClr val="dk1"/>
              </a:highlight>
              <a:latin typeface="Courier New"/>
              <a:ea typeface="Courier New"/>
              <a:cs typeface="Courier New"/>
              <a:sym typeface="Courier New"/>
            </a:endParaRPr>
          </a:p>
          <a:p>
            <a:pPr indent="0" lvl="0" marL="0" rtl="0" algn="l">
              <a:spcBef>
                <a:spcPts val="0"/>
              </a:spcBef>
              <a:spcAft>
                <a:spcPts val="0"/>
              </a:spcAft>
              <a:buNone/>
            </a:pPr>
            <a:r>
              <a:rPr lang="en-US" sz="2000">
                <a:solidFill>
                  <a:srgbClr val="606C76"/>
                </a:solidFill>
                <a:highlight>
                  <a:schemeClr val="dk1"/>
                </a:highlight>
                <a:latin typeface="Courier New"/>
                <a:ea typeface="Courier New"/>
                <a:cs typeface="Courier New"/>
                <a:sym typeface="Courier New"/>
              </a:rPr>
              <a:t>| ComputeHashBasic    | 1000     | 4,121.0 ns | 40.31 ns | 35.73 ns | 0.1373 |    1192 B |</a:t>
            </a:r>
            <a:endParaRPr sz="2000">
              <a:solidFill>
                <a:srgbClr val="606C76"/>
              </a:solidFill>
              <a:highlight>
                <a:schemeClr val="dk1"/>
              </a:highlight>
              <a:latin typeface="Courier New"/>
              <a:ea typeface="Courier New"/>
              <a:cs typeface="Courier New"/>
              <a:sym typeface="Courier New"/>
            </a:endParaRPr>
          </a:p>
          <a:p>
            <a:pPr indent="0" lvl="0" marL="0" rtl="0" algn="l">
              <a:spcBef>
                <a:spcPts val="0"/>
              </a:spcBef>
              <a:spcAft>
                <a:spcPts val="0"/>
              </a:spcAft>
              <a:buClr>
                <a:schemeClr val="dk2"/>
              </a:buClr>
              <a:buSzPts val="1100"/>
              <a:buFont typeface="Arial"/>
              <a:buNone/>
            </a:pPr>
            <a:r>
              <a:rPr lang="en-US" sz="2000">
                <a:solidFill>
                  <a:srgbClr val="606C76"/>
                </a:solidFill>
                <a:highlight>
                  <a:schemeClr val="dk1"/>
                </a:highlight>
                <a:latin typeface="Courier New"/>
                <a:ea typeface="Courier New"/>
                <a:cs typeface="Courier New"/>
                <a:sym typeface="Courier New"/>
              </a:rPr>
              <a:t>| ComputeHashAdvanced | 1000     | 4,247.7 ns | 48.46 ns | 45.33 ns | 0.0076 |     </a:t>
            </a:r>
            <a:r>
              <a:rPr b="1" lang="en-US" sz="2000">
                <a:solidFill>
                  <a:srgbClr val="FF7100"/>
                </a:solidFill>
                <a:highlight>
                  <a:schemeClr val="dk1"/>
                </a:highlight>
                <a:latin typeface="Courier New"/>
                <a:ea typeface="Courier New"/>
                <a:cs typeface="Courier New"/>
                <a:sym typeface="Courier New"/>
              </a:rPr>
              <a:t>112 B</a:t>
            </a:r>
            <a:r>
              <a:rPr lang="en-US" sz="2000">
                <a:solidFill>
                  <a:srgbClr val="606C76"/>
                </a:solidFill>
                <a:highlight>
                  <a:schemeClr val="dk1"/>
                </a:highlight>
                <a:latin typeface="Courier New"/>
                <a:ea typeface="Courier New"/>
                <a:cs typeface="Courier New"/>
                <a:sym typeface="Courier New"/>
              </a:rPr>
              <a:t> |</a:t>
            </a:r>
            <a:endParaRPr sz="2200">
              <a:highlight>
                <a:schemeClr val="dk1"/>
              </a:highlight>
              <a:latin typeface="Open Sans Light"/>
              <a:ea typeface="Open Sans Light"/>
              <a:cs typeface="Open Sans Light"/>
              <a:sym typeface="Open Sans Light"/>
            </a:endParaRPr>
          </a:p>
          <a:p>
            <a:pPr indent="0" lvl="0" marL="0" rtl="0" algn="l">
              <a:spcBef>
                <a:spcPts val="0"/>
              </a:spcBef>
              <a:spcAft>
                <a:spcPts val="0"/>
              </a:spcAft>
              <a:buNone/>
            </a:pPr>
            <a:r>
              <a:t/>
            </a:r>
            <a:endParaRPr>
              <a:latin typeface="Open Sans Light"/>
              <a:ea typeface="Open Sans Light"/>
              <a:cs typeface="Open Sans Light"/>
              <a:sym typeface="Open Sans Light"/>
            </a:endParaRPr>
          </a:p>
        </p:txBody>
      </p:sp>
      <p:sp>
        <p:nvSpPr>
          <p:cNvPr id="701" name="Google Shape;701;p69"/>
          <p:cNvSpPr txBox="1"/>
          <p:nvPr/>
        </p:nvSpPr>
        <p:spPr>
          <a:xfrm>
            <a:off x="914400" y="6456925"/>
            <a:ext cx="141171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latin typeface="Open Sans Light"/>
                <a:ea typeface="Open Sans Light"/>
                <a:cs typeface="Open Sans Light"/>
                <a:sym typeface="Open Sans Light"/>
              </a:rPr>
              <a:t>Co zyskaliśmy:</a:t>
            </a:r>
            <a:endParaRPr sz="2000">
              <a:latin typeface="Open Sans Light"/>
              <a:ea typeface="Open Sans Light"/>
              <a:cs typeface="Open Sans Light"/>
              <a:sym typeface="Open Sans Light"/>
            </a:endParaRPr>
          </a:p>
          <a:p>
            <a:pPr indent="-355600" lvl="0" marL="457200" rtl="0" algn="l">
              <a:spcBef>
                <a:spcPts val="0"/>
              </a:spcBef>
              <a:spcAft>
                <a:spcPts val="0"/>
              </a:spcAft>
              <a:buSzPts val="2000"/>
              <a:buFont typeface="Open Sans Light"/>
              <a:buChar char="●"/>
            </a:pPr>
            <a:r>
              <a:rPr lang="en-US" sz="2000">
                <a:latin typeface="Open Sans Light"/>
                <a:ea typeface="Open Sans Light"/>
                <a:cs typeface="Open Sans Light"/>
                <a:sym typeface="Open Sans Light"/>
              </a:rPr>
              <a:t>Stały rozmiar alokowanej pamięci</a:t>
            </a:r>
            <a:endParaRPr sz="2000">
              <a:latin typeface="Open Sans Light"/>
              <a:ea typeface="Open Sans Light"/>
              <a:cs typeface="Open Sans Light"/>
              <a:sym typeface="Open Sans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701"/>
                                        </p:tgtEl>
                                        <p:attrNameLst>
                                          <p:attrName>style.visibility</p:attrName>
                                        </p:attrNameLst>
                                      </p:cBhvr>
                                      <p:to>
                                        <p:strVal val="visible"/>
                                      </p:to>
                                    </p:set>
                                    <p:anim calcmode="lin" valueType="num">
                                      <p:cBhvr additive="base">
                                        <p:cTn dur="1000"/>
                                        <p:tgtEl>
                                          <p:spTgt spid="70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70"/>
          <p:cNvSpPr txBox="1"/>
          <p:nvPr>
            <p:ph idx="12" type="sldNum"/>
          </p:nvPr>
        </p:nvSpPr>
        <p:spPr>
          <a:xfrm>
            <a:off x="15514806" y="139700"/>
            <a:ext cx="459000" cy="317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400"/>
              <a:buFont typeface="Open Sans Light"/>
              <a:buNone/>
            </a:pPr>
            <a:fld id="{00000000-1234-1234-1234-123412341234}" type="slidenum">
              <a:rPr lang="en-US"/>
              <a:t>‹#›</a:t>
            </a:fld>
            <a:endParaRPr/>
          </a:p>
        </p:txBody>
      </p:sp>
      <p:sp>
        <p:nvSpPr>
          <p:cNvPr id="707" name="Google Shape;707;p70"/>
          <p:cNvSpPr txBox="1"/>
          <p:nvPr/>
        </p:nvSpPr>
        <p:spPr>
          <a:xfrm>
            <a:off x="914400" y="775625"/>
            <a:ext cx="11795100" cy="1117500"/>
          </a:xfrm>
          <a:prstGeom prst="rect">
            <a:avLst/>
          </a:prstGeom>
          <a:noFill/>
          <a:ln>
            <a:noFill/>
          </a:ln>
        </p:spPr>
        <p:txBody>
          <a:bodyPr anchorCtr="0" anchor="t" bIns="36000" lIns="36000" spcFirstLastPara="1" rIns="36000" wrap="square" tIns="36000">
            <a:noAutofit/>
          </a:bodyPr>
          <a:lstStyle/>
          <a:p>
            <a:pPr indent="0" lvl="0" marL="3175" rtl="0" algn="l">
              <a:lnSpc>
                <a:spcPct val="130000"/>
              </a:lnSpc>
              <a:spcBef>
                <a:spcPts val="0"/>
              </a:spcBef>
              <a:spcAft>
                <a:spcPts val="0"/>
              </a:spcAft>
              <a:buNone/>
            </a:pPr>
            <a:r>
              <a:rPr lang="en-US" sz="4400">
                <a:solidFill>
                  <a:srgbClr val="FF7100"/>
                </a:solidFill>
                <a:latin typeface="Open Sans Light"/>
                <a:ea typeface="Open Sans Light"/>
                <a:cs typeface="Open Sans Light"/>
                <a:sym typeface="Open Sans Light"/>
              </a:rPr>
              <a:t>Middleware</a:t>
            </a:r>
            <a:endParaRPr sz="4400">
              <a:solidFill>
                <a:srgbClr val="000000"/>
              </a:solidFill>
              <a:latin typeface="Open Sans Light"/>
              <a:ea typeface="Open Sans Light"/>
              <a:cs typeface="Open Sans Light"/>
              <a:sym typeface="Open Sans Light"/>
            </a:endParaRPr>
          </a:p>
        </p:txBody>
      </p:sp>
      <p:pic>
        <p:nvPicPr>
          <p:cNvPr id="708" name="Google Shape;708;p70"/>
          <p:cNvPicPr preferRelativeResize="0"/>
          <p:nvPr/>
        </p:nvPicPr>
        <p:blipFill rotWithShape="1">
          <a:blip r:embed="rId3">
            <a:alphaModFix/>
          </a:blip>
          <a:srcRect b="0" l="308" r="308" t="0"/>
          <a:stretch/>
        </p:blipFill>
        <p:spPr>
          <a:xfrm>
            <a:off x="914400" y="1811225"/>
            <a:ext cx="7622639" cy="6946075"/>
          </a:xfrm>
          <a:prstGeom prst="rect">
            <a:avLst/>
          </a:prstGeom>
          <a:noFill/>
          <a:ln>
            <a:noFill/>
          </a:ln>
        </p:spPr>
      </p:pic>
      <p:pic>
        <p:nvPicPr>
          <p:cNvPr id="709" name="Google Shape;709;p70"/>
          <p:cNvPicPr preferRelativeResize="0"/>
          <p:nvPr/>
        </p:nvPicPr>
        <p:blipFill>
          <a:blip r:embed="rId4">
            <a:alphaModFix/>
          </a:blip>
          <a:stretch>
            <a:fillRect/>
          </a:stretch>
        </p:blipFill>
        <p:spPr>
          <a:xfrm>
            <a:off x="8649340" y="2841950"/>
            <a:ext cx="7414159" cy="488462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p71"/>
          <p:cNvSpPr txBox="1"/>
          <p:nvPr>
            <p:ph idx="12" type="sldNum"/>
          </p:nvPr>
        </p:nvSpPr>
        <p:spPr>
          <a:xfrm>
            <a:off x="15514806" y="139700"/>
            <a:ext cx="459000" cy="317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400"/>
              <a:buFont typeface="Open Sans Light"/>
              <a:buNone/>
            </a:pPr>
            <a:fld id="{00000000-1234-1234-1234-123412341234}" type="slidenum">
              <a:rPr lang="en-US"/>
              <a:t>‹#›</a:t>
            </a:fld>
            <a:endParaRPr/>
          </a:p>
        </p:txBody>
      </p:sp>
      <p:sp>
        <p:nvSpPr>
          <p:cNvPr id="715" name="Google Shape;715;p71"/>
          <p:cNvSpPr txBox="1"/>
          <p:nvPr/>
        </p:nvSpPr>
        <p:spPr>
          <a:xfrm>
            <a:off x="914400" y="775625"/>
            <a:ext cx="11795100" cy="1117500"/>
          </a:xfrm>
          <a:prstGeom prst="rect">
            <a:avLst/>
          </a:prstGeom>
          <a:noFill/>
          <a:ln>
            <a:noFill/>
          </a:ln>
        </p:spPr>
        <p:txBody>
          <a:bodyPr anchorCtr="0" anchor="t" bIns="36000" lIns="36000" spcFirstLastPara="1" rIns="36000" wrap="square" tIns="36000">
            <a:noAutofit/>
          </a:bodyPr>
          <a:lstStyle/>
          <a:p>
            <a:pPr indent="0" lvl="0" marL="3175" rtl="0" algn="l">
              <a:lnSpc>
                <a:spcPct val="130000"/>
              </a:lnSpc>
              <a:spcBef>
                <a:spcPts val="0"/>
              </a:spcBef>
              <a:spcAft>
                <a:spcPts val="0"/>
              </a:spcAft>
              <a:buNone/>
            </a:pPr>
            <a:r>
              <a:rPr lang="en-US" sz="4400">
                <a:solidFill>
                  <a:srgbClr val="FF7100"/>
                </a:solidFill>
                <a:latin typeface="Open Sans Light"/>
                <a:ea typeface="Open Sans Light"/>
                <a:cs typeface="Open Sans Light"/>
                <a:sym typeface="Open Sans Light"/>
              </a:rPr>
              <a:t>Middleware</a:t>
            </a:r>
            <a:endParaRPr sz="4400">
              <a:solidFill>
                <a:srgbClr val="000000"/>
              </a:solidFill>
              <a:latin typeface="Open Sans Light"/>
              <a:ea typeface="Open Sans Light"/>
              <a:cs typeface="Open Sans Light"/>
              <a:sym typeface="Open Sans Light"/>
            </a:endParaRPr>
          </a:p>
        </p:txBody>
      </p:sp>
      <p:pic>
        <p:nvPicPr>
          <p:cNvPr id="716" name="Google Shape;716;p71"/>
          <p:cNvPicPr preferRelativeResize="0"/>
          <p:nvPr/>
        </p:nvPicPr>
        <p:blipFill rotWithShape="1">
          <a:blip r:embed="rId3">
            <a:alphaModFix/>
          </a:blip>
          <a:srcRect b="0" l="0" r="0" t="0"/>
          <a:stretch/>
        </p:blipFill>
        <p:spPr>
          <a:xfrm>
            <a:off x="914400" y="1588900"/>
            <a:ext cx="7622649" cy="7391025"/>
          </a:xfrm>
          <a:prstGeom prst="rect">
            <a:avLst/>
          </a:prstGeom>
          <a:noFill/>
          <a:ln>
            <a:noFill/>
          </a:ln>
        </p:spPr>
      </p:pic>
      <p:pic>
        <p:nvPicPr>
          <p:cNvPr id="717" name="Google Shape;717;p71"/>
          <p:cNvPicPr preferRelativeResize="0"/>
          <p:nvPr/>
        </p:nvPicPr>
        <p:blipFill>
          <a:blip r:embed="rId4">
            <a:alphaModFix/>
          </a:blip>
          <a:stretch>
            <a:fillRect/>
          </a:stretch>
        </p:blipFill>
        <p:spPr>
          <a:xfrm>
            <a:off x="8593200" y="2841950"/>
            <a:ext cx="7380596" cy="48846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p72"/>
          <p:cNvSpPr txBox="1"/>
          <p:nvPr>
            <p:ph idx="12" type="sldNum"/>
          </p:nvPr>
        </p:nvSpPr>
        <p:spPr>
          <a:xfrm>
            <a:off x="15514806" y="139700"/>
            <a:ext cx="459000" cy="317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400"/>
              <a:buFont typeface="Open Sans Light"/>
              <a:buNone/>
            </a:pPr>
            <a:fld id="{00000000-1234-1234-1234-123412341234}" type="slidenum">
              <a:rPr lang="en-US"/>
              <a:t>‹#›</a:t>
            </a:fld>
            <a:endParaRPr/>
          </a:p>
        </p:txBody>
      </p:sp>
      <p:sp>
        <p:nvSpPr>
          <p:cNvPr id="723" name="Google Shape;723;p72"/>
          <p:cNvSpPr txBox="1"/>
          <p:nvPr/>
        </p:nvSpPr>
        <p:spPr>
          <a:xfrm>
            <a:off x="914400" y="775625"/>
            <a:ext cx="11795100" cy="1117500"/>
          </a:xfrm>
          <a:prstGeom prst="rect">
            <a:avLst/>
          </a:prstGeom>
          <a:noFill/>
          <a:ln>
            <a:noFill/>
          </a:ln>
        </p:spPr>
        <p:txBody>
          <a:bodyPr anchorCtr="0" anchor="t" bIns="36000" lIns="36000" spcFirstLastPara="1" rIns="36000" wrap="square" tIns="36000">
            <a:noAutofit/>
          </a:bodyPr>
          <a:lstStyle/>
          <a:p>
            <a:pPr indent="0" lvl="0" marL="3175" rtl="0" algn="l">
              <a:lnSpc>
                <a:spcPct val="130000"/>
              </a:lnSpc>
              <a:spcBef>
                <a:spcPts val="0"/>
              </a:spcBef>
              <a:spcAft>
                <a:spcPts val="0"/>
              </a:spcAft>
              <a:buNone/>
            </a:pPr>
            <a:r>
              <a:rPr lang="en-US" sz="4400">
                <a:solidFill>
                  <a:srgbClr val="FF7100"/>
                </a:solidFill>
                <a:latin typeface="Open Sans Light"/>
                <a:ea typeface="Open Sans Light"/>
                <a:cs typeface="Open Sans Light"/>
                <a:sym typeface="Open Sans Light"/>
              </a:rPr>
              <a:t>Middleware</a:t>
            </a:r>
            <a:endParaRPr sz="4400">
              <a:solidFill>
                <a:srgbClr val="000000"/>
              </a:solidFill>
              <a:latin typeface="Open Sans Light"/>
              <a:ea typeface="Open Sans Light"/>
              <a:cs typeface="Open Sans Light"/>
              <a:sym typeface="Open Sans Light"/>
            </a:endParaRPr>
          </a:p>
        </p:txBody>
      </p:sp>
      <p:pic>
        <p:nvPicPr>
          <p:cNvPr id="724" name="Google Shape;724;p72"/>
          <p:cNvPicPr preferRelativeResize="0"/>
          <p:nvPr/>
        </p:nvPicPr>
        <p:blipFill rotWithShape="1">
          <a:blip r:embed="rId3">
            <a:alphaModFix/>
          </a:blip>
          <a:srcRect b="0" l="0" r="0" t="0"/>
          <a:stretch/>
        </p:blipFill>
        <p:spPr>
          <a:xfrm>
            <a:off x="914400" y="1832600"/>
            <a:ext cx="7622649" cy="6903151"/>
          </a:xfrm>
          <a:prstGeom prst="rect">
            <a:avLst/>
          </a:prstGeom>
          <a:noFill/>
          <a:ln>
            <a:noFill/>
          </a:ln>
        </p:spPr>
      </p:pic>
      <p:pic>
        <p:nvPicPr>
          <p:cNvPr id="725" name="Google Shape;725;p72"/>
          <p:cNvPicPr preferRelativeResize="0"/>
          <p:nvPr/>
        </p:nvPicPr>
        <p:blipFill>
          <a:blip r:embed="rId4">
            <a:alphaModFix/>
          </a:blip>
          <a:stretch>
            <a:fillRect/>
          </a:stretch>
        </p:blipFill>
        <p:spPr>
          <a:xfrm>
            <a:off x="8593200" y="3123763"/>
            <a:ext cx="7380601" cy="432102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73"/>
          <p:cNvSpPr txBox="1"/>
          <p:nvPr>
            <p:ph idx="12" type="sldNum"/>
          </p:nvPr>
        </p:nvSpPr>
        <p:spPr>
          <a:xfrm>
            <a:off x="15514806" y="139700"/>
            <a:ext cx="459000" cy="317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400"/>
              <a:buFont typeface="Open Sans Light"/>
              <a:buNone/>
            </a:pPr>
            <a:fld id="{00000000-1234-1234-1234-123412341234}" type="slidenum">
              <a:rPr lang="en-US"/>
              <a:t>‹#›</a:t>
            </a:fld>
            <a:endParaRPr/>
          </a:p>
        </p:txBody>
      </p:sp>
      <p:sp>
        <p:nvSpPr>
          <p:cNvPr id="731" name="Google Shape;731;p73"/>
          <p:cNvSpPr txBox="1"/>
          <p:nvPr/>
        </p:nvSpPr>
        <p:spPr>
          <a:xfrm>
            <a:off x="914400" y="775625"/>
            <a:ext cx="11795100" cy="1117500"/>
          </a:xfrm>
          <a:prstGeom prst="rect">
            <a:avLst/>
          </a:prstGeom>
          <a:noFill/>
          <a:ln>
            <a:noFill/>
          </a:ln>
        </p:spPr>
        <p:txBody>
          <a:bodyPr anchorCtr="0" anchor="t" bIns="36000" lIns="36000" spcFirstLastPara="1" rIns="36000" wrap="square" tIns="36000">
            <a:noAutofit/>
          </a:bodyPr>
          <a:lstStyle/>
          <a:p>
            <a:pPr indent="0" lvl="0" marL="3175" rtl="0" algn="l">
              <a:lnSpc>
                <a:spcPct val="130000"/>
              </a:lnSpc>
              <a:spcBef>
                <a:spcPts val="0"/>
              </a:spcBef>
              <a:spcAft>
                <a:spcPts val="0"/>
              </a:spcAft>
              <a:buNone/>
            </a:pPr>
            <a:r>
              <a:rPr lang="en-US" sz="4400">
                <a:solidFill>
                  <a:srgbClr val="FF7100"/>
                </a:solidFill>
                <a:latin typeface="Open Sans Light"/>
                <a:ea typeface="Open Sans Light"/>
                <a:cs typeface="Open Sans Light"/>
                <a:sym typeface="Open Sans Light"/>
              </a:rPr>
              <a:t>Middleware</a:t>
            </a:r>
            <a:endParaRPr sz="4400">
              <a:solidFill>
                <a:srgbClr val="000000"/>
              </a:solidFill>
              <a:latin typeface="Open Sans Light"/>
              <a:ea typeface="Open Sans Light"/>
              <a:cs typeface="Open Sans Light"/>
              <a:sym typeface="Open Sans Light"/>
            </a:endParaRPr>
          </a:p>
        </p:txBody>
      </p:sp>
      <p:sp>
        <p:nvSpPr>
          <p:cNvPr id="732" name="Google Shape;732;p73"/>
          <p:cNvSpPr txBox="1"/>
          <p:nvPr/>
        </p:nvSpPr>
        <p:spPr>
          <a:xfrm>
            <a:off x="856600" y="3119925"/>
            <a:ext cx="145428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100">
                <a:solidFill>
                  <a:srgbClr val="606C76"/>
                </a:solidFill>
                <a:highlight>
                  <a:schemeClr val="dk1"/>
                </a:highlight>
                <a:latin typeface="Courier New"/>
                <a:ea typeface="Courier New"/>
                <a:cs typeface="Courier New"/>
                <a:sym typeface="Courier New"/>
              </a:rPr>
              <a:t>| Method           | Size |        Mean |     Error |    StdDev |   Gen0 | Allocated |</a:t>
            </a:r>
            <a:endParaRPr sz="2100">
              <a:solidFill>
                <a:srgbClr val="606C76"/>
              </a:solidFill>
              <a:highlight>
                <a:schemeClr val="dk1"/>
              </a:highlight>
              <a:latin typeface="Courier New"/>
              <a:ea typeface="Courier New"/>
              <a:cs typeface="Courier New"/>
              <a:sym typeface="Courier New"/>
            </a:endParaRPr>
          </a:p>
          <a:p>
            <a:pPr indent="0" lvl="0" marL="0" rtl="0" algn="l">
              <a:spcBef>
                <a:spcPts val="0"/>
              </a:spcBef>
              <a:spcAft>
                <a:spcPts val="0"/>
              </a:spcAft>
              <a:buNone/>
            </a:pPr>
            <a:r>
              <a:rPr lang="en-US" sz="2100">
                <a:solidFill>
                  <a:srgbClr val="606C76"/>
                </a:solidFill>
                <a:highlight>
                  <a:schemeClr val="dk1"/>
                </a:highlight>
                <a:latin typeface="Courier New"/>
                <a:ea typeface="Courier New"/>
                <a:cs typeface="Courier New"/>
                <a:sym typeface="Courier New"/>
              </a:rPr>
              <a:t>| ---------------- | ---- | ----------: | --------: | --------: | -----: | --------: |</a:t>
            </a:r>
            <a:endParaRPr sz="2100">
              <a:solidFill>
                <a:srgbClr val="606C76"/>
              </a:solidFill>
              <a:highlight>
                <a:schemeClr val="dk1"/>
              </a:highlight>
              <a:latin typeface="Courier New"/>
              <a:ea typeface="Courier New"/>
              <a:cs typeface="Courier New"/>
              <a:sym typeface="Courier New"/>
            </a:endParaRPr>
          </a:p>
          <a:p>
            <a:pPr indent="0" lvl="0" marL="0" rtl="0" algn="l">
              <a:spcBef>
                <a:spcPts val="0"/>
              </a:spcBef>
              <a:spcAft>
                <a:spcPts val="0"/>
              </a:spcAft>
              <a:buNone/>
            </a:pPr>
            <a:r>
              <a:rPr lang="en-US" sz="2100">
                <a:solidFill>
                  <a:srgbClr val="606C76"/>
                </a:solidFill>
                <a:highlight>
                  <a:schemeClr val="dk1"/>
                </a:highlight>
                <a:latin typeface="Courier New"/>
                <a:ea typeface="Courier New"/>
                <a:cs typeface="Courier New"/>
                <a:sym typeface="Courier New"/>
              </a:rPr>
              <a:t>| MemoryMiddleware | 36   |    </a:t>
            </a:r>
            <a:r>
              <a:rPr b="1" lang="en-US" sz="2100">
                <a:solidFill>
                  <a:srgbClr val="FF7100"/>
                </a:solidFill>
                <a:highlight>
                  <a:schemeClr val="dk1"/>
                </a:highlight>
                <a:latin typeface="Courier New"/>
                <a:ea typeface="Courier New"/>
                <a:cs typeface="Courier New"/>
                <a:sym typeface="Courier New"/>
              </a:rPr>
              <a:t>18.85 ns</a:t>
            </a:r>
            <a:r>
              <a:rPr lang="en-US" sz="2100">
                <a:solidFill>
                  <a:srgbClr val="606C76"/>
                </a:solidFill>
                <a:highlight>
                  <a:schemeClr val="dk1"/>
                </a:highlight>
                <a:latin typeface="Courier New"/>
                <a:ea typeface="Courier New"/>
                <a:cs typeface="Courier New"/>
                <a:sym typeface="Courier New"/>
              </a:rPr>
              <a:t> |  0.410 ns |  0.363 ns | 0.0076 |      </a:t>
            </a:r>
            <a:r>
              <a:rPr b="1" lang="en-US" sz="2100">
                <a:solidFill>
                  <a:srgbClr val="FF7100"/>
                </a:solidFill>
                <a:highlight>
                  <a:schemeClr val="dk1"/>
                </a:highlight>
                <a:latin typeface="Courier New"/>
                <a:ea typeface="Courier New"/>
                <a:cs typeface="Courier New"/>
                <a:sym typeface="Courier New"/>
              </a:rPr>
              <a:t>64 B</a:t>
            </a:r>
            <a:r>
              <a:rPr lang="en-US" sz="2100">
                <a:solidFill>
                  <a:srgbClr val="606C76"/>
                </a:solidFill>
                <a:highlight>
                  <a:schemeClr val="dk1"/>
                </a:highlight>
                <a:latin typeface="Courier New"/>
                <a:ea typeface="Courier New"/>
                <a:cs typeface="Courier New"/>
                <a:sym typeface="Courier New"/>
              </a:rPr>
              <a:t> |</a:t>
            </a:r>
            <a:endParaRPr sz="2100">
              <a:solidFill>
                <a:srgbClr val="606C76"/>
              </a:solidFill>
              <a:highlight>
                <a:schemeClr val="dk1"/>
              </a:highlight>
              <a:latin typeface="Courier New"/>
              <a:ea typeface="Courier New"/>
              <a:cs typeface="Courier New"/>
              <a:sym typeface="Courier New"/>
            </a:endParaRPr>
          </a:p>
          <a:p>
            <a:pPr indent="0" lvl="0" marL="0" rtl="0" algn="l">
              <a:spcBef>
                <a:spcPts val="0"/>
              </a:spcBef>
              <a:spcAft>
                <a:spcPts val="0"/>
              </a:spcAft>
              <a:buNone/>
            </a:pPr>
            <a:r>
              <a:rPr lang="en-US" sz="2100">
                <a:solidFill>
                  <a:srgbClr val="606C76"/>
                </a:solidFill>
                <a:highlight>
                  <a:schemeClr val="dk1"/>
                </a:highlight>
                <a:latin typeface="Courier New"/>
                <a:ea typeface="Courier New"/>
                <a:cs typeface="Courier New"/>
                <a:sym typeface="Courier New"/>
              </a:rPr>
              <a:t>| StringMiddleware | 36   | 1,960.85 ns | 24.162 ns | 22.601 ns | 0.0114 |     120 B |</a:t>
            </a:r>
            <a:endParaRPr sz="2100">
              <a:solidFill>
                <a:srgbClr val="606C76"/>
              </a:solidFill>
              <a:highlight>
                <a:schemeClr val="dk1"/>
              </a:highlight>
              <a:latin typeface="Courier New"/>
              <a:ea typeface="Courier New"/>
              <a:cs typeface="Courier New"/>
              <a:sym typeface="Courier New"/>
            </a:endParaRPr>
          </a:p>
          <a:p>
            <a:pPr indent="0" lvl="0" marL="0" rtl="0" algn="l">
              <a:spcBef>
                <a:spcPts val="0"/>
              </a:spcBef>
              <a:spcAft>
                <a:spcPts val="0"/>
              </a:spcAft>
              <a:buNone/>
            </a:pPr>
            <a:r>
              <a:rPr lang="en-US" sz="2100">
                <a:solidFill>
                  <a:srgbClr val="606C76"/>
                </a:solidFill>
                <a:highlight>
                  <a:schemeClr val="dk1"/>
                </a:highlight>
                <a:latin typeface="Courier New"/>
                <a:ea typeface="Courier New"/>
                <a:cs typeface="Courier New"/>
                <a:sym typeface="Courier New"/>
              </a:rPr>
              <a:t>| MemoryMiddleware | 72   |    </a:t>
            </a:r>
            <a:r>
              <a:rPr b="1" lang="en-US" sz="2100">
                <a:solidFill>
                  <a:srgbClr val="FF7100"/>
                </a:solidFill>
                <a:highlight>
                  <a:schemeClr val="dk1"/>
                </a:highlight>
                <a:latin typeface="Courier New"/>
                <a:ea typeface="Courier New"/>
                <a:cs typeface="Courier New"/>
                <a:sym typeface="Courier New"/>
              </a:rPr>
              <a:t>18.89 ns</a:t>
            </a:r>
            <a:r>
              <a:rPr lang="en-US" sz="2100">
                <a:solidFill>
                  <a:srgbClr val="606C76"/>
                </a:solidFill>
                <a:highlight>
                  <a:schemeClr val="dk1"/>
                </a:highlight>
                <a:latin typeface="Courier New"/>
                <a:ea typeface="Courier New"/>
                <a:cs typeface="Courier New"/>
                <a:sym typeface="Courier New"/>
              </a:rPr>
              <a:t> |  0.359 ns |  0.318 ns | 0.0076 |      </a:t>
            </a:r>
            <a:r>
              <a:rPr b="1" lang="en-US" sz="2100">
                <a:solidFill>
                  <a:srgbClr val="FF7100"/>
                </a:solidFill>
                <a:highlight>
                  <a:schemeClr val="dk1"/>
                </a:highlight>
                <a:latin typeface="Courier New"/>
                <a:ea typeface="Courier New"/>
                <a:cs typeface="Courier New"/>
                <a:sym typeface="Courier New"/>
              </a:rPr>
              <a:t>64 B</a:t>
            </a:r>
            <a:r>
              <a:rPr lang="en-US" sz="2100">
                <a:solidFill>
                  <a:srgbClr val="606C76"/>
                </a:solidFill>
                <a:highlight>
                  <a:schemeClr val="dk1"/>
                </a:highlight>
                <a:latin typeface="Courier New"/>
                <a:ea typeface="Courier New"/>
                <a:cs typeface="Courier New"/>
                <a:sym typeface="Courier New"/>
              </a:rPr>
              <a:t> |</a:t>
            </a:r>
            <a:endParaRPr sz="2100">
              <a:solidFill>
                <a:srgbClr val="606C76"/>
              </a:solidFill>
              <a:highlight>
                <a:schemeClr val="dk1"/>
              </a:highlight>
              <a:latin typeface="Courier New"/>
              <a:ea typeface="Courier New"/>
              <a:cs typeface="Courier New"/>
              <a:sym typeface="Courier New"/>
            </a:endParaRPr>
          </a:p>
          <a:p>
            <a:pPr indent="0" lvl="0" marL="0" rtl="0" algn="l">
              <a:spcBef>
                <a:spcPts val="0"/>
              </a:spcBef>
              <a:spcAft>
                <a:spcPts val="0"/>
              </a:spcAft>
              <a:buNone/>
            </a:pPr>
            <a:r>
              <a:rPr lang="en-US" sz="2100">
                <a:solidFill>
                  <a:srgbClr val="606C76"/>
                </a:solidFill>
                <a:highlight>
                  <a:schemeClr val="dk1"/>
                </a:highlight>
                <a:latin typeface="Courier New"/>
                <a:ea typeface="Courier New"/>
                <a:cs typeface="Courier New"/>
                <a:sym typeface="Courier New"/>
              </a:rPr>
              <a:t>| StringMiddleware | 72   | 1,925.26 ns | 14.172 ns | 12.563 ns | 0.0229 |     192 B |</a:t>
            </a:r>
            <a:endParaRPr sz="2100">
              <a:solidFill>
                <a:srgbClr val="606C76"/>
              </a:solidFill>
              <a:highlight>
                <a:schemeClr val="dk1"/>
              </a:highlight>
              <a:latin typeface="Courier New"/>
              <a:ea typeface="Courier New"/>
              <a:cs typeface="Courier New"/>
              <a:sym typeface="Courier New"/>
            </a:endParaRPr>
          </a:p>
          <a:p>
            <a:pPr indent="0" lvl="0" marL="0" rtl="0" algn="l">
              <a:spcBef>
                <a:spcPts val="0"/>
              </a:spcBef>
              <a:spcAft>
                <a:spcPts val="0"/>
              </a:spcAft>
              <a:buNone/>
            </a:pPr>
            <a:r>
              <a:rPr lang="en-US" sz="2100">
                <a:solidFill>
                  <a:srgbClr val="606C76"/>
                </a:solidFill>
                <a:highlight>
                  <a:schemeClr val="dk1"/>
                </a:highlight>
                <a:latin typeface="Courier New"/>
                <a:ea typeface="Courier New"/>
                <a:cs typeface="Courier New"/>
                <a:sym typeface="Courier New"/>
              </a:rPr>
              <a:t>| MemoryMiddleware | 108  |    </a:t>
            </a:r>
            <a:r>
              <a:rPr b="1" lang="en-US" sz="2100">
                <a:solidFill>
                  <a:srgbClr val="FF7100"/>
                </a:solidFill>
                <a:highlight>
                  <a:schemeClr val="dk1"/>
                </a:highlight>
                <a:latin typeface="Courier New"/>
                <a:ea typeface="Courier New"/>
                <a:cs typeface="Courier New"/>
                <a:sym typeface="Courier New"/>
              </a:rPr>
              <a:t>18.53 ns</a:t>
            </a:r>
            <a:r>
              <a:rPr lang="en-US" sz="2100">
                <a:solidFill>
                  <a:srgbClr val="606C76"/>
                </a:solidFill>
                <a:highlight>
                  <a:schemeClr val="dk1"/>
                </a:highlight>
                <a:latin typeface="Courier New"/>
                <a:ea typeface="Courier New"/>
                <a:cs typeface="Courier New"/>
                <a:sym typeface="Courier New"/>
              </a:rPr>
              <a:t> |  0.265 ns |  0.248 ns | 0.0076 |      </a:t>
            </a:r>
            <a:r>
              <a:rPr b="1" lang="en-US" sz="2100">
                <a:solidFill>
                  <a:srgbClr val="FF7100"/>
                </a:solidFill>
                <a:highlight>
                  <a:schemeClr val="dk1"/>
                </a:highlight>
                <a:latin typeface="Courier New"/>
                <a:ea typeface="Courier New"/>
                <a:cs typeface="Courier New"/>
                <a:sym typeface="Courier New"/>
              </a:rPr>
              <a:t>64 B</a:t>
            </a:r>
            <a:r>
              <a:rPr lang="en-US" sz="2100">
                <a:solidFill>
                  <a:srgbClr val="606C76"/>
                </a:solidFill>
                <a:highlight>
                  <a:schemeClr val="dk1"/>
                </a:highlight>
                <a:latin typeface="Courier New"/>
                <a:ea typeface="Courier New"/>
                <a:cs typeface="Courier New"/>
                <a:sym typeface="Courier New"/>
              </a:rPr>
              <a:t> |</a:t>
            </a:r>
            <a:endParaRPr sz="2100">
              <a:solidFill>
                <a:srgbClr val="606C76"/>
              </a:solidFill>
              <a:highlight>
                <a:schemeClr val="dk1"/>
              </a:highlight>
              <a:latin typeface="Courier New"/>
              <a:ea typeface="Courier New"/>
              <a:cs typeface="Courier New"/>
              <a:sym typeface="Courier New"/>
            </a:endParaRPr>
          </a:p>
          <a:p>
            <a:pPr indent="0" lvl="0" marL="0" rtl="0" algn="l">
              <a:spcBef>
                <a:spcPts val="0"/>
              </a:spcBef>
              <a:spcAft>
                <a:spcPts val="0"/>
              </a:spcAft>
              <a:buNone/>
            </a:pPr>
            <a:r>
              <a:rPr lang="en-US" sz="2100">
                <a:solidFill>
                  <a:srgbClr val="606C76"/>
                </a:solidFill>
                <a:highlight>
                  <a:schemeClr val="dk1"/>
                </a:highlight>
                <a:latin typeface="Courier New"/>
                <a:ea typeface="Courier New"/>
                <a:cs typeface="Courier New"/>
                <a:sym typeface="Courier New"/>
              </a:rPr>
              <a:t>| StringMiddleware | 108  | 1,927.57 ns |  8.764 ns |  7.769 ns | 0.0305 |     264 B |</a:t>
            </a:r>
            <a:endParaRPr sz="3200">
              <a:solidFill>
                <a:srgbClr val="606C76"/>
              </a:solidFill>
              <a:highlight>
                <a:schemeClr val="dk1"/>
              </a:highlight>
              <a:latin typeface="Courier New"/>
              <a:ea typeface="Courier New"/>
              <a:cs typeface="Courier New"/>
              <a:sym typeface="Courier New"/>
            </a:endParaRPr>
          </a:p>
        </p:txBody>
      </p:sp>
      <p:sp>
        <p:nvSpPr>
          <p:cNvPr id="733" name="Google Shape;733;p73"/>
          <p:cNvSpPr txBox="1"/>
          <p:nvPr/>
        </p:nvSpPr>
        <p:spPr>
          <a:xfrm>
            <a:off x="914400" y="6376700"/>
            <a:ext cx="141171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latin typeface="Open Sans Light"/>
                <a:ea typeface="Open Sans Light"/>
                <a:cs typeface="Open Sans Light"/>
                <a:sym typeface="Open Sans Light"/>
              </a:rPr>
              <a:t>Co zyskaliśmy:</a:t>
            </a:r>
            <a:endParaRPr sz="2000">
              <a:latin typeface="Open Sans Light"/>
              <a:ea typeface="Open Sans Light"/>
              <a:cs typeface="Open Sans Light"/>
              <a:sym typeface="Open Sans Light"/>
            </a:endParaRPr>
          </a:p>
          <a:p>
            <a:pPr indent="-355600" lvl="0" marL="457200" rtl="0" algn="l">
              <a:spcBef>
                <a:spcPts val="0"/>
              </a:spcBef>
              <a:spcAft>
                <a:spcPts val="0"/>
              </a:spcAft>
              <a:buSzPts val="2000"/>
              <a:buFont typeface="Open Sans Light"/>
              <a:buChar char="●"/>
            </a:pPr>
            <a:r>
              <a:rPr lang="en-US" sz="2000">
                <a:latin typeface="Open Sans Light"/>
                <a:ea typeface="Open Sans Light"/>
                <a:cs typeface="Open Sans Light"/>
                <a:sym typeface="Open Sans Light"/>
              </a:rPr>
              <a:t>~100 razy szybciej</a:t>
            </a:r>
            <a:endParaRPr sz="2000">
              <a:latin typeface="Open Sans Light"/>
              <a:ea typeface="Open Sans Light"/>
              <a:cs typeface="Open Sans Light"/>
              <a:sym typeface="Open Sans Light"/>
            </a:endParaRPr>
          </a:p>
          <a:p>
            <a:pPr indent="-355600" lvl="0" marL="457200" rtl="0" algn="l">
              <a:spcBef>
                <a:spcPts val="0"/>
              </a:spcBef>
              <a:spcAft>
                <a:spcPts val="0"/>
              </a:spcAft>
              <a:buSzPts val="2000"/>
              <a:buFont typeface="Open Sans Light"/>
              <a:buChar char="●"/>
            </a:pPr>
            <a:r>
              <a:rPr lang="en-US" sz="2000">
                <a:latin typeface="Open Sans Light"/>
                <a:ea typeface="Open Sans Light"/>
                <a:cs typeface="Open Sans Light"/>
                <a:sym typeface="Open Sans Light"/>
              </a:rPr>
              <a:t>Stały rozmiar alokowanej pamięci</a:t>
            </a:r>
            <a:endParaRPr sz="2000">
              <a:latin typeface="Open Sans Light"/>
              <a:ea typeface="Open Sans Light"/>
              <a:cs typeface="Open Sans Light"/>
              <a:sym typeface="Open Sans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733"/>
                                        </p:tgtEl>
                                        <p:attrNameLst>
                                          <p:attrName>style.visibility</p:attrName>
                                        </p:attrNameLst>
                                      </p:cBhvr>
                                      <p:to>
                                        <p:strVal val="visible"/>
                                      </p:to>
                                    </p:set>
                                    <p:anim calcmode="lin" valueType="num">
                                      <p:cBhvr additive="base">
                                        <p:cTn dur="1000"/>
                                        <p:tgtEl>
                                          <p:spTgt spid="73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p74"/>
          <p:cNvSpPr txBox="1"/>
          <p:nvPr>
            <p:ph idx="12" type="sldNum"/>
          </p:nvPr>
        </p:nvSpPr>
        <p:spPr>
          <a:xfrm>
            <a:off x="15514806" y="139700"/>
            <a:ext cx="459000" cy="317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400"/>
              <a:buFont typeface="Open Sans Light"/>
              <a:buNone/>
            </a:pPr>
            <a:fld id="{00000000-1234-1234-1234-123412341234}" type="slidenum">
              <a:rPr lang="en-US"/>
              <a:t>‹#›</a:t>
            </a:fld>
            <a:endParaRPr/>
          </a:p>
        </p:txBody>
      </p:sp>
      <p:sp>
        <p:nvSpPr>
          <p:cNvPr id="739" name="Google Shape;739;p74"/>
          <p:cNvSpPr txBox="1"/>
          <p:nvPr/>
        </p:nvSpPr>
        <p:spPr>
          <a:xfrm>
            <a:off x="914400" y="1269475"/>
            <a:ext cx="11795100" cy="1117500"/>
          </a:xfrm>
          <a:prstGeom prst="rect">
            <a:avLst/>
          </a:prstGeom>
          <a:noFill/>
          <a:ln>
            <a:noFill/>
          </a:ln>
        </p:spPr>
        <p:txBody>
          <a:bodyPr anchorCtr="0" anchor="t" bIns="36000" lIns="36000" spcFirstLastPara="1" rIns="36000" wrap="square" tIns="36000">
            <a:noAutofit/>
          </a:bodyPr>
          <a:lstStyle/>
          <a:p>
            <a:pPr indent="0" lvl="0" marL="3175" rtl="0" algn="l">
              <a:lnSpc>
                <a:spcPct val="150000"/>
              </a:lnSpc>
              <a:spcBef>
                <a:spcPts val="0"/>
              </a:spcBef>
              <a:spcAft>
                <a:spcPts val="0"/>
              </a:spcAft>
              <a:buClr>
                <a:schemeClr val="dk2"/>
              </a:buClr>
              <a:buSzPts val="1100"/>
              <a:buFont typeface="Arial"/>
              <a:buNone/>
            </a:pPr>
            <a:r>
              <a:rPr lang="en-US" sz="4400">
                <a:solidFill>
                  <a:schemeClr val="dk2"/>
                </a:solidFill>
                <a:latin typeface="Open Sans Light"/>
                <a:ea typeface="Open Sans Light"/>
                <a:cs typeface="Open Sans Light"/>
                <a:sym typeface="Open Sans Light"/>
              </a:rPr>
              <a:t>Czy każdy bajt ma znaczenie?</a:t>
            </a:r>
            <a:endParaRPr sz="4400">
              <a:solidFill>
                <a:srgbClr val="000000"/>
              </a:solidFill>
              <a:latin typeface="Open Sans Light"/>
              <a:ea typeface="Open Sans Light"/>
              <a:cs typeface="Open Sans Light"/>
              <a:sym typeface="Open Sans Light"/>
            </a:endParaRPr>
          </a:p>
        </p:txBody>
      </p:sp>
      <p:sp>
        <p:nvSpPr>
          <p:cNvPr id="740" name="Google Shape;740;p74"/>
          <p:cNvSpPr txBox="1"/>
          <p:nvPr/>
        </p:nvSpPr>
        <p:spPr>
          <a:xfrm>
            <a:off x="1028700" y="2286000"/>
            <a:ext cx="14482500" cy="246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latin typeface="Open Sans Light"/>
                <a:ea typeface="Open Sans Light"/>
                <a:cs typeface="Open Sans Light"/>
                <a:sym typeface="Open Sans Light"/>
              </a:rPr>
              <a:t>Ile </a:t>
            </a:r>
            <a:r>
              <a:rPr lang="en-US" sz="2000">
                <a:latin typeface="Open Sans Light"/>
                <a:ea typeface="Open Sans Light"/>
                <a:cs typeface="Open Sans Light"/>
                <a:sym typeface="Open Sans Light"/>
              </a:rPr>
              <a:t>zaoszczędziliśmy</a:t>
            </a:r>
            <a:r>
              <a:rPr lang="en-US" sz="2000">
                <a:latin typeface="Open Sans Light"/>
                <a:ea typeface="Open Sans Light"/>
                <a:cs typeface="Open Sans Light"/>
                <a:sym typeface="Open Sans Light"/>
              </a:rPr>
              <a:t> w przykładach:</a:t>
            </a:r>
            <a:endParaRPr sz="2000">
              <a:latin typeface="Open Sans Light"/>
              <a:ea typeface="Open Sans Light"/>
              <a:cs typeface="Open Sans Light"/>
              <a:sym typeface="Open Sans Light"/>
            </a:endParaRPr>
          </a:p>
          <a:p>
            <a:pPr indent="-355600" lvl="0" marL="457200" rtl="0" algn="l">
              <a:spcBef>
                <a:spcPts val="0"/>
              </a:spcBef>
              <a:spcAft>
                <a:spcPts val="0"/>
              </a:spcAft>
              <a:buSzPts val="2000"/>
              <a:buFont typeface="Open Sans Light"/>
              <a:buChar char="●"/>
            </a:pPr>
            <a:r>
              <a:rPr lang="en-US" sz="2000">
                <a:latin typeface="Open Sans Light"/>
                <a:ea typeface="Open Sans Light"/>
                <a:cs typeface="Open Sans Light"/>
                <a:sym typeface="Open Sans Light"/>
              </a:rPr>
              <a:t>Utils: 400 B</a:t>
            </a:r>
            <a:endParaRPr sz="2000">
              <a:latin typeface="Open Sans Light"/>
              <a:ea typeface="Open Sans Light"/>
              <a:cs typeface="Open Sans Light"/>
              <a:sym typeface="Open Sans Light"/>
            </a:endParaRPr>
          </a:p>
          <a:p>
            <a:pPr indent="-355600" lvl="0" marL="457200" rtl="0" algn="l">
              <a:spcBef>
                <a:spcPts val="0"/>
              </a:spcBef>
              <a:spcAft>
                <a:spcPts val="0"/>
              </a:spcAft>
              <a:buSzPts val="2000"/>
              <a:buFont typeface="Open Sans Light"/>
              <a:buChar char="●"/>
            </a:pPr>
            <a:r>
              <a:rPr lang="en-US" sz="2000">
                <a:latin typeface="Open Sans Light"/>
                <a:ea typeface="Open Sans Light"/>
                <a:cs typeface="Open Sans Light"/>
                <a:sym typeface="Open Sans Light"/>
              </a:rPr>
              <a:t>Bufory: 1000 B</a:t>
            </a:r>
            <a:endParaRPr sz="2000">
              <a:latin typeface="Open Sans Light"/>
              <a:ea typeface="Open Sans Light"/>
              <a:cs typeface="Open Sans Light"/>
              <a:sym typeface="Open Sans Light"/>
            </a:endParaRPr>
          </a:p>
          <a:p>
            <a:pPr indent="-355600" lvl="0" marL="457200" rtl="0" algn="l">
              <a:spcBef>
                <a:spcPts val="0"/>
              </a:spcBef>
              <a:spcAft>
                <a:spcPts val="0"/>
              </a:spcAft>
              <a:buSzPts val="2000"/>
              <a:buFont typeface="Open Sans Light"/>
              <a:buChar char="●"/>
            </a:pPr>
            <a:r>
              <a:rPr lang="en-US" sz="2000">
                <a:latin typeface="Open Sans Light"/>
                <a:ea typeface="Open Sans Light"/>
                <a:cs typeface="Open Sans Light"/>
                <a:sym typeface="Open Sans Light"/>
              </a:rPr>
              <a:t>Middleware: 200 B</a:t>
            </a:r>
            <a:endParaRPr sz="2000">
              <a:latin typeface="Open Sans Light"/>
              <a:ea typeface="Open Sans Light"/>
              <a:cs typeface="Open Sans Light"/>
              <a:sym typeface="Open Sans Light"/>
            </a:endParaRPr>
          </a:p>
          <a:p>
            <a:pPr indent="0" lvl="0" marL="0" rtl="0" algn="l">
              <a:spcBef>
                <a:spcPts val="0"/>
              </a:spcBef>
              <a:spcAft>
                <a:spcPts val="0"/>
              </a:spcAft>
              <a:buNone/>
            </a:pPr>
            <a:r>
              <a:t/>
            </a:r>
            <a:endParaRPr sz="2000">
              <a:latin typeface="Open Sans Light"/>
              <a:ea typeface="Open Sans Light"/>
              <a:cs typeface="Open Sans Light"/>
              <a:sym typeface="Open Sans Light"/>
            </a:endParaRPr>
          </a:p>
          <a:p>
            <a:pPr indent="0" lvl="0" marL="0" rtl="0" algn="l">
              <a:spcBef>
                <a:spcPts val="0"/>
              </a:spcBef>
              <a:spcAft>
                <a:spcPts val="0"/>
              </a:spcAft>
              <a:buNone/>
            </a:pPr>
            <a:r>
              <a:rPr b="1" lang="en-US" sz="2000">
                <a:latin typeface="Open Sans"/>
                <a:ea typeface="Open Sans"/>
                <a:cs typeface="Open Sans"/>
                <a:sym typeface="Open Sans"/>
              </a:rPr>
              <a:t>Łącznie: 1600 B</a:t>
            </a:r>
            <a:endParaRPr b="1" sz="2000">
              <a:latin typeface="Open Sans"/>
              <a:ea typeface="Open Sans"/>
              <a:cs typeface="Open Sans"/>
              <a:sym typeface="Open Sans"/>
            </a:endParaRPr>
          </a:p>
          <a:p>
            <a:pPr indent="0" lvl="0" marL="0" rtl="0" algn="l">
              <a:spcBef>
                <a:spcPts val="0"/>
              </a:spcBef>
              <a:spcAft>
                <a:spcPts val="0"/>
              </a:spcAft>
              <a:buNone/>
            </a:pPr>
            <a:r>
              <a:t/>
            </a:r>
            <a:endParaRPr>
              <a:latin typeface="Open Sans Light"/>
              <a:ea typeface="Open Sans Light"/>
              <a:cs typeface="Open Sans Light"/>
              <a:sym typeface="Open Sans Light"/>
            </a:endParaRPr>
          </a:p>
          <a:p>
            <a:pPr indent="0" lvl="0" marL="0" rtl="0" algn="l">
              <a:spcBef>
                <a:spcPts val="0"/>
              </a:spcBef>
              <a:spcAft>
                <a:spcPts val="0"/>
              </a:spcAft>
              <a:buNone/>
            </a:pPr>
            <a:r>
              <a:t/>
            </a:r>
            <a:endParaRPr>
              <a:latin typeface="Open Sans Light"/>
              <a:ea typeface="Open Sans Light"/>
              <a:cs typeface="Open Sans Light"/>
              <a:sym typeface="Open Sans Light"/>
            </a:endParaRPr>
          </a:p>
        </p:txBody>
      </p:sp>
      <p:sp>
        <p:nvSpPr>
          <p:cNvPr id="741" name="Google Shape;741;p74"/>
          <p:cNvSpPr txBox="1"/>
          <p:nvPr/>
        </p:nvSpPr>
        <p:spPr>
          <a:xfrm>
            <a:off x="914400" y="4632150"/>
            <a:ext cx="11550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dk2"/>
                </a:solidFill>
                <a:latin typeface="Open Sans Light"/>
                <a:ea typeface="Open Sans Light"/>
                <a:cs typeface="Open Sans Light"/>
                <a:sym typeface="Open Sans Light"/>
              </a:rPr>
              <a:t>Czy to dużo?</a:t>
            </a:r>
            <a:endParaRPr sz="2400">
              <a:latin typeface="Open Sans Light"/>
              <a:ea typeface="Open Sans Light"/>
              <a:cs typeface="Open Sans Light"/>
              <a:sym typeface="Open Sans Light"/>
            </a:endParaRPr>
          </a:p>
        </p:txBody>
      </p:sp>
      <p:sp>
        <p:nvSpPr>
          <p:cNvPr id="742" name="Google Shape;742;p74"/>
          <p:cNvSpPr txBox="1"/>
          <p:nvPr/>
        </p:nvSpPr>
        <p:spPr>
          <a:xfrm>
            <a:off x="1183100" y="5186250"/>
            <a:ext cx="142137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dk2"/>
                </a:solidFill>
                <a:latin typeface="Open Sans Light"/>
                <a:ea typeface="Open Sans Light"/>
                <a:cs typeface="Open Sans Light"/>
                <a:sym typeface="Open Sans Light"/>
              </a:rPr>
              <a:t>Zależy od skali…</a:t>
            </a:r>
            <a:endParaRPr sz="2000">
              <a:solidFill>
                <a:schemeClr val="dk2"/>
              </a:solidFill>
              <a:latin typeface="Open Sans Light"/>
              <a:ea typeface="Open Sans Light"/>
              <a:cs typeface="Open Sans Light"/>
              <a:sym typeface="Open Sans Light"/>
            </a:endParaRPr>
          </a:p>
          <a:p>
            <a:pPr indent="0" lvl="0" marL="0" rtl="0" algn="l">
              <a:spcBef>
                <a:spcPts val="0"/>
              </a:spcBef>
              <a:spcAft>
                <a:spcPts val="0"/>
              </a:spcAft>
              <a:buClr>
                <a:schemeClr val="dk2"/>
              </a:buClr>
              <a:buSzPts val="1100"/>
              <a:buFont typeface="Arial"/>
              <a:buNone/>
            </a:pPr>
            <a:r>
              <a:t/>
            </a:r>
            <a:endParaRPr sz="2000">
              <a:solidFill>
                <a:schemeClr val="dk2"/>
              </a:solidFill>
              <a:latin typeface="Open Sans Light"/>
              <a:ea typeface="Open Sans Light"/>
              <a:cs typeface="Open Sans Light"/>
              <a:sym typeface="Open Sans Light"/>
            </a:endParaRPr>
          </a:p>
          <a:p>
            <a:pPr indent="0" lvl="0" marL="0" rtl="0" algn="l">
              <a:spcBef>
                <a:spcPts val="0"/>
              </a:spcBef>
              <a:spcAft>
                <a:spcPts val="0"/>
              </a:spcAft>
              <a:buClr>
                <a:schemeClr val="dk2"/>
              </a:buClr>
              <a:buSzPts val="1100"/>
              <a:buFont typeface="Arial"/>
              <a:buNone/>
            </a:pPr>
            <a:r>
              <a:rPr lang="en-US" sz="2000">
                <a:solidFill>
                  <a:schemeClr val="dk2"/>
                </a:solidFill>
                <a:latin typeface="Open Sans Light"/>
                <a:ea typeface="Open Sans Light"/>
                <a:cs typeface="Open Sans Light"/>
                <a:sym typeface="Open Sans Light"/>
              </a:rPr>
              <a:t>Jeśli wszystkie te oszczędności zadziałałby się w jednym wywołaniu REST API, które obsługuje </a:t>
            </a:r>
            <a:r>
              <a:rPr b="1" lang="en-US" sz="2000">
                <a:solidFill>
                  <a:schemeClr val="dk2"/>
                </a:solidFill>
                <a:latin typeface="Open Sans"/>
                <a:ea typeface="Open Sans"/>
                <a:cs typeface="Open Sans"/>
                <a:sym typeface="Open Sans"/>
              </a:rPr>
              <a:t>2 000 000</a:t>
            </a:r>
            <a:r>
              <a:rPr lang="en-US" sz="2000">
                <a:solidFill>
                  <a:schemeClr val="dk2"/>
                </a:solidFill>
                <a:latin typeface="Open Sans Light"/>
                <a:ea typeface="Open Sans Light"/>
                <a:cs typeface="Open Sans Light"/>
                <a:sym typeface="Open Sans Light"/>
              </a:rPr>
              <a:t> żądań dziennie, to nasze </a:t>
            </a:r>
            <a:r>
              <a:rPr b="1" lang="en-US" sz="2000">
                <a:solidFill>
                  <a:schemeClr val="dk2"/>
                </a:solidFill>
                <a:latin typeface="Open Sans"/>
                <a:ea typeface="Open Sans"/>
                <a:cs typeface="Open Sans"/>
                <a:sym typeface="Open Sans"/>
              </a:rPr>
              <a:t>1600 B</a:t>
            </a:r>
            <a:r>
              <a:rPr lang="en-US" sz="2000">
                <a:solidFill>
                  <a:schemeClr val="dk2"/>
                </a:solidFill>
                <a:latin typeface="Open Sans Light"/>
                <a:ea typeface="Open Sans Light"/>
                <a:cs typeface="Open Sans Light"/>
                <a:sym typeface="Open Sans Light"/>
              </a:rPr>
              <a:t> przeskalowałoby się do </a:t>
            </a:r>
            <a:r>
              <a:rPr b="1" lang="en-US" sz="2000">
                <a:solidFill>
                  <a:schemeClr val="dk2"/>
                </a:solidFill>
                <a:latin typeface="Open Sans"/>
                <a:ea typeface="Open Sans"/>
                <a:cs typeface="Open Sans"/>
                <a:sym typeface="Open Sans"/>
              </a:rPr>
              <a:t>3,2 GB</a:t>
            </a:r>
            <a:r>
              <a:rPr lang="en-US" sz="2000">
                <a:solidFill>
                  <a:schemeClr val="dk2"/>
                </a:solidFill>
                <a:latin typeface="Open Sans Light"/>
                <a:ea typeface="Open Sans Light"/>
                <a:cs typeface="Open Sans Light"/>
                <a:sym typeface="Open Sans Light"/>
              </a:rPr>
              <a:t>. Zatem w ciągu doby byłoby o </a:t>
            </a:r>
            <a:r>
              <a:rPr b="1" lang="en-US" sz="2000">
                <a:solidFill>
                  <a:schemeClr val="dk2"/>
                </a:solidFill>
                <a:latin typeface="Open Sans"/>
                <a:ea typeface="Open Sans"/>
                <a:cs typeface="Open Sans"/>
                <a:sym typeface="Open Sans"/>
              </a:rPr>
              <a:t>3,2 GB mniej alokacji</a:t>
            </a:r>
            <a:r>
              <a:rPr lang="en-US" sz="2000">
                <a:solidFill>
                  <a:schemeClr val="dk2"/>
                </a:solidFill>
                <a:latin typeface="Open Sans Light"/>
                <a:ea typeface="Open Sans Light"/>
                <a:cs typeface="Open Sans Light"/>
                <a:sym typeface="Open Sans Light"/>
              </a:rPr>
              <a:t>, a co za tym idzie aplikacja mniej czasu poświęcała by na wykonywaniu kodu GC.</a:t>
            </a:r>
            <a:endParaRPr sz="2000">
              <a:solidFill>
                <a:schemeClr val="dk2"/>
              </a:solidFill>
              <a:latin typeface="Open Sans Light"/>
              <a:ea typeface="Open Sans Light"/>
              <a:cs typeface="Open Sans Light"/>
              <a:sym typeface="Open Sans Light"/>
            </a:endParaRPr>
          </a:p>
          <a:p>
            <a:pPr indent="0" lvl="0" marL="0" rtl="0" algn="l">
              <a:spcBef>
                <a:spcPts val="0"/>
              </a:spcBef>
              <a:spcAft>
                <a:spcPts val="0"/>
              </a:spcAft>
              <a:buNone/>
            </a:pPr>
            <a:r>
              <a:t/>
            </a:r>
            <a:endParaRPr sz="2000">
              <a:latin typeface="Open Sans Light"/>
              <a:ea typeface="Open Sans Light"/>
              <a:cs typeface="Open Sans Light"/>
              <a:sym typeface="Open Sans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740"/>
                                        </p:tgtEl>
                                        <p:attrNameLst>
                                          <p:attrName>style.visibility</p:attrName>
                                        </p:attrNameLst>
                                      </p:cBhvr>
                                      <p:to>
                                        <p:strVal val="visible"/>
                                      </p:to>
                                    </p:set>
                                    <p:anim calcmode="lin" valueType="num">
                                      <p:cBhvr additive="base">
                                        <p:cTn dur="1000"/>
                                        <p:tgtEl>
                                          <p:spTgt spid="740"/>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42"/>
                                        </p:tgtEl>
                                        <p:attrNameLst>
                                          <p:attrName>style.visibility</p:attrName>
                                        </p:attrNameLst>
                                      </p:cBhvr>
                                      <p:to>
                                        <p:strVal val="visible"/>
                                      </p:to>
                                    </p:set>
                                    <p:anim calcmode="lin" valueType="num">
                                      <p:cBhvr additive="base">
                                        <p:cTn dur="1000"/>
                                        <p:tgtEl>
                                          <p:spTgt spid="74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75"/>
          <p:cNvSpPr txBox="1"/>
          <p:nvPr>
            <p:ph idx="12" type="sldNum"/>
          </p:nvPr>
        </p:nvSpPr>
        <p:spPr>
          <a:xfrm>
            <a:off x="15514806" y="139700"/>
            <a:ext cx="459000" cy="317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400"/>
              <a:buFont typeface="Open Sans Light"/>
              <a:buNone/>
            </a:pPr>
            <a:fld id="{00000000-1234-1234-1234-123412341234}" type="slidenum">
              <a:rPr lang="en-US"/>
              <a:t>‹#›</a:t>
            </a:fld>
            <a:endParaRPr/>
          </a:p>
        </p:txBody>
      </p:sp>
      <p:pic>
        <p:nvPicPr>
          <p:cNvPr id="748" name="Google Shape;748;p75"/>
          <p:cNvPicPr preferRelativeResize="0"/>
          <p:nvPr/>
        </p:nvPicPr>
        <p:blipFill rotWithShape="1">
          <a:blip r:embed="rId3">
            <a:alphaModFix/>
          </a:blip>
          <a:srcRect b="0" l="0" r="388" t="714"/>
          <a:stretch/>
        </p:blipFill>
        <p:spPr>
          <a:xfrm>
            <a:off x="0" y="0"/>
            <a:ext cx="16320399" cy="9144001"/>
          </a:xfrm>
          <a:prstGeom prst="rect">
            <a:avLst/>
          </a:prstGeom>
          <a:noFill/>
          <a:ln>
            <a:noFill/>
          </a:ln>
        </p:spPr>
      </p:pic>
      <p:sp>
        <p:nvSpPr>
          <p:cNvPr id="749" name="Google Shape;749;p75"/>
          <p:cNvSpPr txBox="1"/>
          <p:nvPr>
            <p:ph idx="4294967295" type="body"/>
          </p:nvPr>
        </p:nvSpPr>
        <p:spPr>
          <a:xfrm>
            <a:off x="12980850" y="7240900"/>
            <a:ext cx="11892000" cy="1557900"/>
          </a:xfrm>
          <a:prstGeom prst="rect">
            <a:avLst/>
          </a:prstGeom>
          <a:noFill/>
          <a:ln>
            <a:noFill/>
          </a:ln>
        </p:spPr>
        <p:txBody>
          <a:bodyPr anchorCtr="0" anchor="t" bIns="36000" lIns="36000" spcFirstLastPara="1" rIns="36000" wrap="square" tIns="36000">
            <a:noAutofit/>
          </a:bodyPr>
          <a:lstStyle/>
          <a:p>
            <a:pPr indent="0" lvl="0" marL="3175" rtl="0" algn="l">
              <a:lnSpc>
                <a:spcPct val="150000"/>
              </a:lnSpc>
              <a:spcBef>
                <a:spcPts val="0"/>
              </a:spcBef>
              <a:spcAft>
                <a:spcPts val="0"/>
              </a:spcAft>
              <a:buSzPts val="6468"/>
              <a:buFont typeface="Open Sans Light"/>
              <a:buNone/>
            </a:pPr>
            <a:r>
              <a:rPr b="1" lang="en-US" sz="4000">
                <a:solidFill>
                  <a:schemeClr val="dk1"/>
                </a:solidFill>
                <a:latin typeface="Open Sans"/>
                <a:ea typeface="Open Sans"/>
                <a:cs typeface="Open Sans"/>
                <a:sym typeface="Open Sans"/>
              </a:rPr>
              <a:t>Dziękuję!</a:t>
            </a:r>
            <a:endParaRPr b="1" sz="4000">
              <a:solidFill>
                <a:schemeClr val="dk1"/>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33"/>
          <p:cNvSpPr txBox="1"/>
          <p:nvPr>
            <p:ph type="title"/>
          </p:nvPr>
        </p:nvSpPr>
        <p:spPr>
          <a:xfrm>
            <a:off x="914400" y="685800"/>
            <a:ext cx="14429100" cy="557700"/>
          </a:xfrm>
          <a:prstGeom prst="rect">
            <a:avLst/>
          </a:prstGeom>
        </p:spPr>
        <p:txBody>
          <a:bodyPr anchorCtr="0" anchor="ctr" bIns="36000" lIns="36000" spcFirstLastPara="1" rIns="36000" wrap="square" tIns="36000">
            <a:noAutofit/>
          </a:bodyPr>
          <a:lstStyle/>
          <a:p>
            <a:pPr indent="0" lvl="0" marL="0" rtl="0" algn="l">
              <a:spcBef>
                <a:spcPts val="0"/>
              </a:spcBef>
              <a:spcAft>
                <a:spcPts val="0"/>
              </a:spcAft>
              <a:buNone/>
            </a:pPr>
            <a:r>
              <a:rPr lang="en-US"/>
              <a:t>O czym będzie dzisiejsza prezentacja?</a:t>
            </a:r>
            <a:endParaRPr/>
          </a:p>
        </p:txBody>
      </p:sp>
      <p:sp>
        <p:nvSpPr>
          <p:cNvPr id="266" name="Google Shape;266;p33"/>
          <p:cNvSpPr txBox="1"/>
          <p:nvPr>
            <p:ph idx="12" type="sldNum"/>
          </p:nvPr>
        </p:nvSpPr>
        <p:spPr>
          <a:xfrm>
            <a:off x="15514806" y="139700"/>
            <a:ext cx="459000" cy="317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400"/>
              <a:buFont typeface="Open Sans Light"/>
              <a:buNone/>
            </a:pPr>
            <a:fld id="{00000000-1234-1234-1234-123412341234}" type="slidenum">
              <a:rPr lang="en-US"/>
              <a:t>‹#›</a:t>
            </a:fld>
            <a:endParaRPr/>
          </a:p>
        </p:txBody>
      </p:sp>
      <p:sp>
        <p:nvSpPr>
          <p:cNvPr id="267" name="Google Shape;267;p33"/>
          <p:cNvSpPr txBox="1"/>
          <p:nvPr>
            <p:ph idx="1" type="body"/>
          </p:nvPr>
        </p:nvSpPr>
        <p:spPr>
          <a:xfrm>
            <a:off x="914400" y="1894732"/>
            <a:ext cx="14429100" cy="6204600"/>
          </a:xfrm>
          <a:prstGeom prst="rect">
            <a:avLst/>
          </a:prstGeom>
        </p:spPr>
        <p:txBody>
          <a:bodyPr anchorCtr="0" anchor="t" bIns="36000" lIns="36000" spcFirstLastPara="1" rIns="36000" wrap="square" tIns="36000">
            <a:noAutofit/>
          </a:bodyPr>
          <a:lstStyle/>
          <a:p>
            <a:pPr indent="-377952" lvl="0" marL="457200" rtl="0" algn="l">
              <a:spcBef>
                <a:spcPts val="0"/>
              </a:spcBef>
              <a:spcAft>
                <a:spcPts val="0"/>
              </a:spcAft>
              <a:buSzPts val="2352"/>
              <a:buChar char="●"/>
            </a:pPr>
            <a:r>
              <a:rPr lang="en-US"/>
              <a:t>Czym jest wydajność?</a:t>
            </a:r>
            <a:endParaRPr/>
          </a:p>
          <a:p>
            <a:pPr indent="-377952" lvl="0" marL="457200" rtl="0" algn="l">
              <a:spcBef>
                <a:spcPts val="0"/>
              </a:spcBef>
              <a:spcAft>
                <a:spcPts val="0"/>
              </a:spcAft>
              <a:buSzPts val="2352"/>
              <a:buChar char="●"/>
            </a:pPr>
            <a:r>
              <a:rPr lang="en-US"/>
              <a:t>Jak możemy zmierzyć wydajność aplikacji?</a:t>
            </a:r>
            <a:endParaRPr/>
          </a:p>
          <a:p>
            <a:pPr indent="-377952" lvl="0" marL="457200" rtl="0" algn="l">
              <a:spcBef>
                <a:spcPts val="0"/>
              </a:spcBef>
              <a:spcAft>
                <a:spcPts val="0"/>
              </a:spcAft>
              <a:buSzPts val="2352"/>
              <a:buChar char="●"/>
            </a:pPr>
            <a:r>
              <a:rPr lang="en-US"/>
              <a:t>O co chodzi z typem Span&lt;T&gt; (oraz ReadOnlySpan&lt;T&gt;, Memory&lt;T&gt; i ReadOnlyMemory&lt;T&gt;)?</a:t>
            </a:r>
            <a:endParaRPr/>
          </a:p>
          <a:p>
            <a:pPr indent="-377952" lvl="0" marL="457200" rtl="0" algn="l">
              <a:spcBef>
                <a:spcPts val="0"/>
              </a:spcBef>
              <a:spcAft>
                <a:spcPts val="0"/>
              </a:spcAft>
              <a:buSzPts val="2352"/>
              <a:buChar char="●"/>
            </a:pPr>
            <a:r>
              <a:rPr lang="en-US"/>
              <a:t>Jak możemy go użyć dla zwiększenia wydajności?</a:t>
            </a:r>
            <a:endParaRPr/>
          </a:p>
          <a:p>
            <a:pPr indent="0" lvl="0" marL="457200" rtl="0" algn="l">
              <a:spcBef>
                <a:spcPts val="601"/>
              </a:spcBef>
              <a:spcAft>
                <a:spcPts val="601"/>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67"/>
                                        </p:tgtEl>
                                        <p:attrNameLst>
                                          <p:attrName>style.visibility</p:attrName>
                                        </p:attrNameLst>
                                      </p:cBhvr>
                                      <p:to>
                                        <p:strVal val="visible"/>
                                      </p:to>
                                    </p:set>
                                    <p:animEffect filter="fade" transition="in">
                                      <p:cBhvr>
                                        <p:cTn dur="1000"/>
                                        <p:tgtEl>
                                          <p:spTgt spid="2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5A00"/>
        </a:solidFill>
      </p:bgPr>
    </p:bg>
    <p:spTree>
      <p:nvGrpSpPr>
        <p:cNvPr id="271" name="Shape 271"/>
        <p:cNvGrpSpPr/>
        <p:nvPr/>
      </p:nvGrpSpPr>
      <p:grpSpPr>
        <a:xfrm>
          <a:off x="0" y="0"/>
          <a:ext cx="0" cy="0"/>
          <a:chOff x="0" y="0"/>
          <a:chExt cx="0" cy="0"/>
        </a:xfrm>
      </p:grpSpPr>
      <p:sp>
        <p:nvSpPr>
          <p:cNvPr id="272" name="Google Shape;272;p34"/>
          <p:cNvSpPr txBox="1"/>
          <p:nvPr>
            <p:ph idx="12" type="sldNum"/>
          </p:nvPr>
        </p:nvSpPr>
        <p:spPr>
          <a:xfrm>
            <a:off x="15514806" y="139700"/>
            <a:ext cx="459000" cy="317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73" name="Google Shape;273;p34"/>
          <p:cNvSpPr txBox="1"/>
          <p:nvPr>
            <p:ph type="title"/>
          </p:nvPr>
        </p:nvSpPr>
        <p:spPr>
          <a:xfrm>
            <a:off x="914400" y="4212000"/>
            <a:ext cx="14788800" cy="720000"/>
          </a:xfrm>
          <a:prstGeom prst="rect">
            <a:avLst/>
          </a:prstGeom>
          <a:noFill/>
          <a:ln>
            <a:noFill/>
          </a:ln>
        </p:spPr>
        <p:txBody>
          <a:bodyPr anchorCtr="0" anchor="ctr" bIns="36000" lIns="50775" spcFirstLastPara="1" rIns="50775" wrap="square" tIns="36000">
            <a:noAutofit/>
          </a:bodyPr>
          <a:lstStyle/>
          <a:p>
            <a:pPr indent="0" lvl="0" marL="0" rtl="0" algn="l">
              <a:lnSpc>
                <a:spcPct val="100000"/>
              </a:lnSpc>
              <a:spcBef>
                <a:spcPts val="0"/>
              </a:spcBef>
              <a:spcAft>
                <a:spcPts val="0"/>
              </a:spcAft>
              <a:buClr>
                <a:schemeClr val="dk2"/>
              </a:buClr>
              <a:buSzPts val="4400"/>
              <a:buFont typeface="Open Sans Light"/>
              <a:buNone/>
            </a:pPr>
            <a:r>
              <a:rPr lang="en-US">
                <a:solidFill>
                  <a:schemeClr val="dk1"/>
                </a:solidFill>
              </a:rPr>
              <a:t>Czym jest wydajność? Jak ją zmierzyć?</a:t>
            </a:r>
            <a:endParaRPr>
              <a:solidFill>
                <a:schemeClr val="dk1"/>
              </a:solidFill>
            </a:endParaRPr>
          </a:p>
        </p:txBody>
      </p:sp>
      <p:pic>
        <p:nvPicPr>
          <p:cNvPr id="274" name="Google Shape;274;p34"/>
          <p:cNvPicPr preferRelativeResize="0"/>
          <p:nvPr/>
        </p:nvPicPr>
        <p:blipFill>
          <a:blip r:embed="rId3">
            <a:alphaModFix/>
          </a:blip>
          <a:stretch>
            <a:fillRect/>
          </a:stretch>
        </p:blipFill>
        <p:spPr>
          <a:xfrm>
            <a:off x="12878375" y="7360927"/>
            <a:ext cx="3264276" cy="183769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35"/>
          <p:cNvSpPr txBox="1"/>
          <p:nvPr>
            <p:ph idx="12" type="sldNum"/>
          </p:nvPr>
        </p:nvSpPr>
        <p:spPr>
          <a:xfrm>
            <a:off x="15514806" y="139700"/>
            <a:ext cx="459000" cy="317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400"/>
              <a:buFont typeface="Open Sans Light"/>
              <a:buNone/>
            </a:pPr>
            <a:fld id="{00000000-1234-1234-1234-123412341234}" type="slidenum">
              <a:rPr lang="en-US"/>
              <a:t>‹#›</a:t>
            </a:fld>
            <a:endParaRPr/>
          </a:p>
        </p:txBody>
      </p:sp>
      <p:cxnSp>
        <p:nvCxnSpPr>
          <p:cNvPr id="280" name="Google Shape;280;p35"/>
          <p:cNvCxnSpPr>
            <a:stCxn id="281" idx="2"/>
            <a:endCxn id="282" idx="1"/>
          </p:cNvCxnSpPr>
          <p:nvPr/>
        </p:nvCxnSpPr>
        <p:spPr>
          <a:xfrm>
            <a:off x="3986967" y="4572017"/>
            <a:ext cx="1083600" cy="1642200"/>
          </a:xfrm>
          <a:prstGeom prst="bentConnector3">
            <a:avLst>
              <a:gd fmla="val 50000" name="adj1"/>
            </a:avLst>
          </a:prstGeom>
          <a:noFill/>
          <a:ln cap="flat" cmpd="sng" w="9525">
            <a:solidFill>
              <a:srgbClr val="C2C2C2"/>
            </a:solidFill>
            <a:prstDash val="solid"/>
            <a:round/>
            <a:headEnd len="sm" w="sm" type="none"/>
            <a:tailEnd len="sm" w="sm" type="none"/>
          </a:ln>
        </p:spPr>
      </p:cxnSp>
      <p:cxnSp>
        <p:nvCxnSpPr>
          <p:cNvPr id="283" name="Google Shape;283;p35"/>
          <p:cNvCxnSpPr>
            <a:stCxn id="281" idx="2"/>
            <a:endCxn id="284" idx="1"/>
          </p:cNvCxnSpPr>
          <p:nvPr/>
        </p:nvCxnSpPr>
        <p:spPr>
          <a:xfrm flipH="1" rot="10800000">
            <a:off x="3986967" y="2979317"/>
            <a:ext cx="1083600" cy="1592700"/>
          </a:xfrm>
          <a:prstGeom prst="bentConnector3">
            <a:avLst>
              <a:gd fmla="val 50000" name="adj1"/>
            </a:avLst>
          </a:prstGeom>
          <a:noFill/>
          <a:ln cap="flat" cmpd="sng" w="9525">
            <a:solidFill>
              <a:srgbClr val="C2C2C2"/>
            </a:solidFill>
            <a:prstDash val="solid"/>
            <a:round/>
            <a:headEnd len="sm" w="sm" type="none"/>
            <a:tailEnd len="sm" w="sm" type="none"/>
          </a:ln>
        </p:spPr>
      </p:cxnSp>
      <p:sp>
        <p:nvSpPr>
          <p:cNvPr id="281" name="Google Shape;281;p35"/>
          <p:cNvSpPr/>
          <p:nvPr/>
        </p:nvSpPr>
        <p:spPr>
          <a:xfrm rot="-5400000">
            <a:off x="638967" y="4105067"/>
            <a:ext cx="5762100" cy="933900"/>
          </a:xfrm>
          <a:prstGeom prst="roundRect">
            <a:avLst>
              <a:gd fmla="val 16667" name="adj"/>
            </a:avLst>
          </a:prstGeom>
          <a:solidFill>
            <a:srgbClr val="FF5A00"/>
          </a:solidFill>
          <a:ln cap="flat" cmpd="sng" w="9525">
            <a:solidFill>
              <a:srgbClr val="FF7100"/>
            </a:solidFill>
            <a:prstDash val="solid"/>
            <a:round/>
            <a:headEnd len="sm" w="sm" type="none"/>
            <a:tailEnd len="sm" w="sm" type="none"/>
          </a:ln>
        </p:spPr>
        <p:txBody>
          <a:bodyPr anchorCtr="0" anchor="ctr" bIns="162525" lIns="162525" spcFirstLastPara="1" rIns="162525" wrap="square" tIns="162525">
            <a:noAutofit/>
          </a:bodyPr>
          <a:lstStyle/>
          <a:p>
            <a:pPr indent="0" lvl="0" marL="0" rtl="0" algn="ctr">
              <a:spcBef>
                <a:spcPts val="0"/>
              </a:spcBef>
              <a:spcAft>
                <a:spcPts val="0"/>
              </a:spcAft>
              <a:buNone/>
            </a:pPr>
            <a:r>
              <a:rPr lang="en-US" sz="2000">
                <a:solidFill>
                  <a:srgbClr val="FFFFFF"/>
                </a:solidFill>
                <a:latin typeface="Roboto"/>
                <a:ea typeface="Roboto"/>
                <a:cs typeface="Roboto"/>
                <a:sym typeface="Roboto"/>
              </a:rPr>
              <a:t>Wydajność</a:t>
            </a:r>
            <a:endParaRPr sz="2000">
              <a:solidFill>
                <a:srgbClr val="FFFFFF"/>
              </a:solidFill>
              <a:latin typeface="Roboto"/>
              <a:ea typeface="Roboto"/>
              <a:cs typeface="Roboto"/>
              <a:sym typeface="Roboto"/>
            </a:endParaRPr>
          </a:p>
        </p:txBody>
      </p:sp>
      <p:sp>
        <p:nvSpPr>
          <p:cNvPr id="284" name="Google Shape;284;p35"/>
          <p:cNvSpPr/>
          <p:nvPr/>
        </p:nvSpPr>
        <p:spPr>
          <a:xfrm>
            <a:off x="5070667" y="2512309"/>
            <a:ext cx="3591900" cy="933900"/>
          </a:xfrm>
          <a:prstGeom prst="roundRect">
            <a:avLst>
              <a:gd fmla="val 16667" name="adj"/>
            </a:avLst>
          </a:prstGeom>
          <a:solidFill>
            <a:srgbClr val="1E64AA"/>
          </a:solidFill>
          <a:ln cap="flat" cmpd="sng" w="9525">
            <a:solidFill>
              <a:srgbClr val="1E64AA"/>
            </a:solidFill>
            <a:prstDash val="solid"/>
            <a:round/>
            <a:headEnd len="sm" w="sm" type="none"/>
            <a:tailEnd len="sm" w="sm" type="none"/>
          </a:ln>
        </p:spPr>
        <p:txBody>
          <a:bodyPr anchorCtr="0" anchor="ctr" bIns="162525" lIns="162525" spcFirstLastPara="1" rIns="162525" wrap="square" tIns="162525">
            <a:noAutofit/>
          </a:bodyPr>
          <a:lstStyle/>
          <a:p>
            <a:pPr indent="0" lvl="0" marL="0" rtl="0" algn="ctr">
              <a:spcBef>
                <a:spcPts val="0"/>
              </a:spcBef>
              <a:spcAft>
                <a:spcPts val="0"/>
              </a:spcAft>
              <a:buNone/>
            </a:pPr>
            <a:r>
              <a:rPr lang="en-US" sz="2000">
                <a:solidFill>
                  <a:srgbClr val="FFFFFF"/>
                </a:solidFill>
                <a:latin typeface="Roboto"/>
                <a:ea typeface="Roboto"/>
                <a:cs typeface="Roboto"/>
                <a:sym typeface="Roboto"/>
              </a:rPr>
              <a:t>Czas wykonania</a:t>
            </a:r>
            <a:endParaRPr sz="2000">
              <a:solidFill>
                <a:srgbClr val="FFFFFF"/>
              </a:solidFill>
              <a:latin typeface="Roboto"/>
              <a:ea typeface="Roboto"/>
              <a:cs typeface="Roboto"/>
              <a:sym typeface="Roboto"/>
            </a:endParaRPr>
          </a:p>
        </p:txBody>
      </p:sp>
      <p:sp>
        <p:nvSpPr>
          <p:cNvPr id="282" name="Google Shape;282;p35"/>
          <p:cNvSpPr/>
          <p:nvPr/>
        </p:nvSpPr>
        <p:spPr>
          <a:xfrm>
            <a:off x="5070667" y="5747153"/>
            <a:ext cx="3591900" cy="933900"/>
          </a:xfrm>
          <a:prstGeom prst="roundRect">
            <a:avLst>
              <a:gd fmla="val 16667" name="adj"/>
            </a:avLst>
          </a:prstGeom>
          <a:solidFill>
            <a:srgbClr val="1E64AA"/>
          </a:solidFill>
          <a:ln cap="flat" cmpd="sng" w="9525">
            <a:solidFill>
              <a:srgbClr val="1E64AA"/>
            </a:solidFill>
            <a:prstDash val="solid"/>
            <a:round/>
            <a:headEnd len="sm" w="sm" type="none"/>
            <a:tailEnd len="sm" w="sm" type="none"/>
          </a:ln>
        </p:spPr>
        <p:txBody>
          <a:bodyPr anchorCtr="0" anchor="ctr" bIns="162525" lIns="162525" spcFirstLastPara="1" rIns="162525" wrap="square" tIns="162525">
            <a:noAutofit/>
          </a:bodyPr>
          <a:lstStyle/>
          <a:p>
            <a:pPr indent="0" lvl="0" marL="0" rtl="0" algn="ctr">
              <a:spcBef>
                <a:spcPts val="0"/>
              </a:spcBef>
              <a:spcAft>
                <a:spcPts val="0"/>
              </a:spcAft>
              <a:buNone/>
            </a:pPr>
            <a:r>
              <a:rPr lang="en-US" sz="2000">
                <a:solidFill>
                  <a:srgbClr val="FFFFFF"/>
                </a:solidFill>
                <a:latin typeface="Roboto"/>
                <a:ea typeface="Roboto"/>
                <a:cs typeface="Roboto"/>
                <a:sym typeface="Roboto"/>
              </a:rPr>
              <a:t>Przepustowość</a:t>
            </a:r>
            <a:endParaRPr sz="2000">
              <a:solidFill>
                <a:srgbClr val="FFFFFF"/>
              </a:solidFill>
              <a:latin typeface="Roboto"/>
              <a:ea typeface="Roboto"/>
              <a:cs typeface="Roboto"/>
              <a:sym typeface="Roboto"/>
            </a:endParaRPr>
          </a:p>
        </p:txBody>
      </p:sp>
      <p:sp>
        <p:nvSpPr>
          <p:cNvPr id="285" name="Google Shape;285;p35"/>
          <p:cNvSpPr/>
          <p:nvPr/>
        </p:nvSpPr>
        <p:spPr>
          <a:xfrm>
            <a:off x="9610933" y="1689222"/>
            <a:ext cx="3591900" cy="933900"/>
          </a:xfrm>
          <a:prstGeom prst="roundRect">
            <a:avLst>
              <a:gd fmla="val 16667" name="adj"/>
            </a:avLst>
          </a:prstGeom>
          <a:solidFill>
            <a:srgbClr val="BEC0C3"/>
          </a:solidFill>
          <a:ln cap="flat" cmpd="sng" w="9525">
            <a:solidFill>
              <a:srgbClr val="BEC0C3"/>
            </a:solidFill>
            <a:prstDash val="solid"/>
            <a:round/>
            <a:headEnd len="sm" w="sm" type="none"/>
            <a:tailEnd len="sm" w="sm" type="none"/>
          </a:ln>
        </p:spPr>
        <p:txBody>
          <a:bodyPr anchorCtr="0" anchor="ctr" bIns="162525" lIns="162525" spcFirstLastPara="1" rIns="162525" wrap="square" tIns="162525">
            <a:noAutofit/>
          </a:bodyPr>
          <a:lstStyle/>
          <a:p>
            <a:pPr indent="0" lvl="0" marL="0" rtl="0" algn="ctr">
              <a:spcBef>
                <a:spcPts val="0"/>
              </a:spcBef>
              <a:spcAft>
                <a:spcPts val="0"/>
              </a:spcAft>
              <a:buNone/>
            </a:pPr>
            <a:r>
              <a:rPr lang="en-US" sz="2000">
                <a:solidFill>
                  <a:srgbClr val="FFFFFF"/>
                </a:solidFill>
                <a:latin typeface="Roboto"/>
                <a:ea typeface="Roboto"/>
                <a:cs typeface="Roboto"/>
                <a:sym typeface="Roboto"/>
              </a:rPr>
              <a:t>Ile czasu zajmuje wykonanie kodu?</a:t>
            </a:r>
            <a:endParaRPr sz="2000">
              <a:solidFill>
                <a:srgbClr val="FFFFFF"/>
              </a:solidFill>
              <a:latin typeface="Roboto"/>
              <a:ea typeface="Roboto"/>
              <a:cs typeface="Roboto"/>
              <a:sym typeface="Roboto"/>
            </a:endParaRPr>
          </a:p>
        </p:txBody>
      </p:sp>
      <p:sp>
        <p:nvSpPr>
          <p:cNvPr id="286" name="Google Shape;286;p35"/>
          <p:cNvSpPr/>
          <p:nvPr/>
        </p:nvSpPr>
        <p:spPr>
          <a:xfrm>
            <a:off x="9610933" y="3300422"/>
            <a:ext cx="3591900" cy="933900"/>
          </a:xfrm>
          <a:prstGeom prst="roundRect">
            <a:avLst>
              <a:gd fmla="val 16667" name="adj"/>
            </a:avLst>
          </a:prstGeom>
          <a:solidFill>
            <a:srgbClr val="BEC0C3"/>
          </a:solidFill>
          <a:ln cap="flat" cmpd="sng" w="9525">
            <a:solidFill>
              <a:srgbClr val="BEC0C3"/>
            </a:solidFill>
            <a:prstDash val="solid"/>
            <a:round/>
            <a:headEnd len="sm" w="sm" type="none"/>
            <a:tailEnd len="sm" w="sm" type="none"/>
          </a:ln>
        </p:spPr>
        <p:txBody>
          <a:bodyPr anchorCtr="0" anchor="ctr" bIns="162525" lIns="162525" spcFirstLastPara="1" rIns="162525" wrap="square" tIns="162525">
            <a:noAutofit/>
          </a:bodyPr>
          <a:lstStyle/>
          <a:p>
            <a:pPr indent="0" lvl="0" marL="0" rtl="0" algn="ctr">
              <a:spcBef>
                <a:spcPts val="0"/>
              </a:spcBef>
              <a:spcAft>
                <a:spcPts val="0"/>
              </a:spcAft>
              <a:buNone/>
            </a:pPr>
            <a:r>
              <a:rPr lang="en-US" sz="2000">
                <a:solidFill>
                  <a:srgbClr val="FFFFFF"/>
                </a:solidFill>
                <a:latin typeface="Roboto"/>
                <a:ea typeface="Roboto"/>
                <a:cs typeface="Roboto"/>
                <a:sym typeface="Roboto"/>
              </a:rPr>
              <a:t>Niskopoziomowa metryka</a:t>
            </a:r>
            <a:endParaRPr sz="2000">
              <a:solidFill>
                <a:srgbClr val="FFFFFF"/>
              </a:solidFill>
              <a:latin typeface="Roboto"/>
              <a:ea typeface="Roboto"/>
              <a:cs typeface="Roboto"/>
              <a:sym typeface="Roboto"/>
            </a:endParaRPr>
          </a:p>
        </p:txBody>
      </p:sp>
      <p:sp>
        <p:nvSpPr>
          <p:cNvPr id="287" name="Google Shape;287;p35"/>
          <p:cNvSpPr/>
          <p:nvPr/>
        </p:nvSpPr>
        <p:spPr>
          <a:xfrm>
            <a:off x="9610933" y="4909667"/>
            <a:ext cx="3591900" cy="933900"/>
          </a:xfrm>
          <a:prstGeom prst="roundRect">
            <a:avLst>
              <a:gd fmla="val 16667" name="adj"/>
            </a:avLst>
          </a:prstGeom>
          <a:solidFill>
            <a:srgbClr val="BEC0C3"/>
          </a:solidFill>
          <a:ln cap="flat" cmpd="sng" w="9525">
            <a:solidFill>
              <a:srgbClr val="BEC0C3"/>
            </a:solidFill>
            <a:prstDash val="solid"/>
            <a:round/>
            <a:headEnd len="sm" w="sm" type="none"/>
            <a:tailEnd len="sm" w="sm" type="none"/>
          </a:ln>
        </p:spPr>
        <p:txBody>
          <a:bodyPr anchorCtr="0" anchor="ctr" bIns="162525" lIns="162525" spcFirstLastPara="1" rIns="162525" wrap="square" tIns="162525">
            <a:noAutofit/>
          </a:bodyPr>
          <a:lstStyle/>
          <a:p>
            <a:pPr indent="0" lvl="0" marL="0" rtl="0" algn="ctr">
              <a:spcBef>
                <a:spcPts val="0"/>
              </a:spcBef>
              <a:spcAft>
                <a:spcPts val="0"/>
              </a:spcAft>
              <a:buNone/>
            </a:pPr>
            <a:r>
              <a:rPr lang="en-US" sz="2000">
                <a:solidFill>
                  <a:srgbClr val="FFFFFF"/>
                </a:solidFill>
                <a:latin typeface="Roboto"/>
                <a:ea typeface="Roboto"/>
                <a:cs typeface="Roboto"/>
                <a:sym typeface="Roboto"/>
              </a:rPr>
              <a:t>Ile żądań w jednostce czasu może obsłużyć aplikacja?</a:t>
            </a:r>
            <a:endParaRPr sz="2000">
              <a:solidFill>
                <a:srgbClr val="FFFFFF"/>
              </a:solidFill>
              <a:latin typeface="Roboto"/>
              <a:ea typeface="Roboto"/>
              <a:cs typeface="Roboto"/>
              <a:sym typeface="Roboto"/>
            </a:endParaRPr>
          </a:p>
        </p:txBody>
      </p:sp>
      <p:sp>
        <p:nvSpPr>
          <p:cNvPr id="288" name="Google Shape;288;p35"/>
          <p:cNvSpPr/>
          <p:nvPr/>
        </p:nvSpPr>
        <p:spPr>
          <a:xfrm>
            <a:off x="9610933" y="6520867"/>
            <a:ext cx="3591900" cy="933900"/>
          </a:xfrm>
          <a:prstGeom prst="roundRect">
            <a:avLst>
              <a:gd fmla="val 16667" name="adj"/>
            </a:avLst>
          </a:prstGeom>
          <a:solidFill>
            <a:srgbClr val="BEC0C3"/>
          </a:solidFill>
          <a:ln cap="flat" cmpd="sng" w="9525">
            <a:solidFill>
              <a:srgbClr val="BEC0C3"/>
            </a:solidFill>
            <a:prstDash val="solid"/>
            <a:round/>
            <a:headEnd len="sm" w="sm" type="none"/>
            <a:tailEnd len="sm" w="sm" type="none"/>
          </a:ln>
        </p:spPr>
        <p:txBody>
          <a:bodyPr anchorCtr="0" anchor="ctr" bIns="162525" lIns="162525" spcFirstLastPara="1" rIns="162525" wrap="square" tIns="162525">
            <a:noAutofit/>
          </a:bodyPr>
          <a:lstStyle/>
          <a:p>
            <a:pPr indent="0" lvl="0" marL="0" rtl="0" algn="ctr">
              <a:spcBef>
                <a:spcPts val="0"/>
              </a:spcBef>
              <a:spcAft>
                <a:spcPts val="0"/>
              </a:spcAft>
              <a:buNone/>
            </a:pPr>
            <a:r>
              <a:rPr lang="en-US" sz="2000">
                <a:solidFill>
                  <a:srgbClr val="FFFFFF"/>
                </a:solidFill>
                <a:latin typeface="Roboto"/>
                <a:ea typeface="Roboto"/>
                <a:cs typeface="Roboto"/>
                <a:sym typeface="Roboto"/>
              </a:rPr>
              <a:t>Wysokopoziomowa metryka</a:t>
            </a:r>
            <a:endParaRPr sz="2000">
              <a:solidFill>
                <a:srgbClr val="FFFFFF"/>
              </a:solidFill>
              <a:latin typeface="Roboto"/>
              <a:ea typeface="Roboto"/>
              <a:cs typeface="Roboto"/>
              <a:sym typeface="Roboto"/>
            </a:endParaRPr>
          </a:p>
        </p:txBody>
      </p:sp>
      <p:cxnSp>
        <p:nvCxnSpPr>
          <p:cNvPr id="289" name="Google Shape;289;p35"/>
          <p:cNvCxnSpPr>
            <a:stCxn id="284" idx="3"/>
            <a:endCxn id="285" idx="1"/>
          </p:cNvCxnSpPr>
          <p:nvPr/>
        </p:nvCxnSpPr>
        <p:spPr>
          <a:xfrm flipH="1" rot="10800000">
            <a:off x="8662567" y="2156059"/>
            <a:ext cx="948300" cy="823200"/>
          </a:xfrm>
          <a:prstGeom prst="bentConnector3">
            <a:avLst>
              <a:gd fmla="val 50000" name="adj1"/>
            </a:avLst>
          </a:prstGeom>
          <a:noFill/>
          <a:ln cap="flat" cmpd="sng" w="9525">
            <a:solidFill>
              <a:srgbClr val="C2C2C2"/>
            </a:solidFill>
            <a:prstDash val="solid"/>
            <a:round/>
            <a:headEnd len="sm" w="sm" type="none"/>
            <a:tailEnd len="sm" w="sm" type="none"/>
          </a:ln>
        </p:spPr>
      </p:cxnSp>
      <p:cxnSp>
        <p:nvCxnSpPr>
          <p:cNvPr id="290" name="Google Shape;290;p35"/>
          <p:cNvCxnSpPr>
            <a:stCxn id="284" idx="3"/>
            <a:endCxn id="286" idx="1"/>
          </p:cNvCxnSpPr>
          <p:nvPr/>
        </p:nvCxnSpPr>
        <p:spPr>
          <a:xfrm>
            <a:off x="8662567" y="2979259"/>
            <a:ext cx="948300" cy="788100"/>
          </a:xfrm>
          <a:prstGeom prst="bentConnector3">
            <a:avLst>
              <a:gd fmla="val 50000" name="adj1"/>
            </a:avLst>
          </a:prstGeom>
          <a:noFill/>
          <a:ln cap="flat" cmpd="sng" w="9525">
            <a:solidFill>
              <a:srgbClr val="C2C2C2"/>
            </a:solidFill>
            <a:prstDash val="solid"/>
            <a:round/>
            <a:headEnd len="sm" w="sm" type="none"/>
            <a:tailEnd len="sm" w="sm" type="none"/>
          </a:ln>
        </p:spPr>
      </p:cxnSp>
      <p:cxnSp>
        <p:nvCxnSpPr>
          <p:cNvPr id="291" name="Google Shape;291;p35"/>
          <p:cNvCxnSpPr>
            <a:stCxn id="287" idx="1"/>
            <a:endCxn id="282" idx="3"/>
          </p:cNvCxnSpPr>
          <p:nvPr/>
        </p:nvCxnSpPr>
        <p:spPr>
          <a:xfrm flipH="1">
            <a:off x="8662633" y="5376617"/>
            <a:ext cx="948300" cy="837600"/>
          </a:xfrm>
          <a:prstGeom prst="bentConnector3">
            <a:avLst>
              <a:gd fmla="val 50000" name="adj1"/>
            </a:avLst>
          </a:prstGeom>
          <a:noFill/>
          <a:ln cap="flat" cmpd="sng" w="9525">
            <a:solidFill>
              <a:srgbClr val="C2C2C2"/>
            </a:solidFill>
            <a:prstDash val="solid"/>
            <a:round/>
            <a:headEnd len="sm" w="sm" type="none"/>
            <a:tailEnd len="sm" w="sm" type="none"/>
          </a:ln>
        </p:spPr>
      </p:cxnSp>
      <p:cxnSp>
        <p:nvCxnSpPr>
          <p:cNvPr id="292" name="Google Shape;292;p35"/>
          <p:cNvCxnSpPr>
            <a:stCxn id="288" idx="1"/>
            <a:endCxn id="282" idx="3"/>
          </p:cNvCxnSpPr>
          <p:nvPr/>
        </p:nvCxnSpPr>
        <p:spPr>
          <a:xfrm rot="10800000">
            <a:off x="8662633" y="6214117"/>
            <a:ext cx="948300" cy="773700"/>
          </a:xfrm>
          <a:prstGeom prst="bentConnector3">
            <a:avLst>
              <a:gd fmla="val 50000" name="adj1"/>
            </a:avLst>
          </a:prstGeom>
          <a:noFill/>
          <a:ln cap="flat" cmpd="sng" w="9525">
            <a:solidFill>
              <a:srgbClr val="C2C2C2"/>
            </a:solidFill>
            <a:prstDash val="solid"/>
            <a:round/>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284"/>
                                        </p:tgtEl>
                                        <p:attrNameLst>
                                          <p:attrName>style.visibility</p:attrName>
                                        </p:attrNameLst>
                                      </p:cBhvr>
                                      <p:to>
                                        <p:strVal val="visible"/>
                                      </p:to>
                                    </p:set>
                                    <p:anim calcmode="lin" valueType="num">
                                      <p:cBhvr additive="base">
                                        <p:cTn dur="1000"/>
                                        <p:tgtEl>
                                          <p:spTgt spid="284"/>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2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286"/>
                                        </p:tgtEl>
                                        <p:attrNameLst>
                                          <p:attrName>style.visibility</p:attrName>
                                        </p:attrNameLst>
                                      </p:cBhvr>
                                      <p:to>
                                        <p:strVal val="visible"/>
                                      </p:to>
                                    </p:set>
                                    <p:anim calcmode="lin" valueType="num">
                                      <p:cBhvr additive="base">
                                        <p:cTn dur="1100"/>
                                        <p:tgtEl>
                                          <p:spTgt spid="286"/>
                                        </p:tgtEl>
                                        <p:attrNameLst>
                                          <p:attrName>ppt_y</p:attrName>
                                        </p:attrNameLst>
                                      </p:cBhvr>
                                      <p:tavLst>
                                        <p:tav fmla="" tm="0">
                                          <p:val>
                                            <p:strVal val="#ppt_y-1"/>
                                          </p:val>
                                        </p:tav>
                                        <p:tav fmla="" tm="100000">
                                          <p:val>
                                            <p:strVal val="#ppt_y"/>
                                          </p:val>
                                        </p:tav>
                                      </p:tavLst>
                                    </p:anim>
                                  </p:childTnLst>
                                </p:cTn>
                              </p:par>
                            </p:childTnLst>
                          </p:cTn>
                        </p:par>
                        <p:par>
                          <p:cTn fill="hold">
                            <p:stCondLst>
                              <p:cond delay="1100"/>
                            </p:stCondLst>
                            <p:childTnLst>
                              <p:par>
                                <p:cTn fill="hold" nodeType="afterEffect" presetClass="entr" presetID="2" presetSubtype="1">
                                  <p:stCondLst>
                                    <p:cond delay="0"/>
                                  </p:stCondLst>
                                  <p:childTnLst>
                                    <p:set>
                                      <p:cBhvr>
                                        <p:cTn dur="1" fill="hold">
                                          <p:stCondLst>
                                            <p:cond delay="0"/>
                                          </p:stCondLst>
                                        </p:cTn>
                                        <p:tgtEl>
                                          <p:spTgt spid="285"/>
                                        </p:tgtEl>
                                        <p:attrNameLst>
                                          <p:attrName>style.visibility</p:attrName>
                                        </p:attrNameLst>
                                      </p:cBhvr>
                                      <p:to>
                                        <p:strVal val="visible"/>
                                      </p:to>
                                    </p:set>
                                    <p:anim calcmode="lin" valueType="num">
                                      <p:cBhvr additive="base">
                                        <p:cTn dur="1000"/>
                                        <p:tgtEl>
                                          <p:spTgt spid="285"/>
                                        </p:tgtEl>
                                        <p:attrNameLst>
                                          <p:attrName>ppt_y</p:attrName>
                                        </p:attrNameLst>
                                      </p:cBhvr>
                                      <p:tavLst>
                                        <p:tav fmla="" tm="0">
                                          <p:val>
                                            <p:strVal val="#ppt_y-1"/>
                                          </p:val>
                                        </p:tav>
                                        <p:tav fmla="" tm="100000">
                                          <p:val>
                                            <p:strVal val="#ppt_y"/>
                                          </p:val>
                                        </p:tav>
                                      </p:tavLst>
                                    </p:anim>
                                  </p:childTnLst>
                                </p:cTn>
                              </p:par>
                            </p:childTnLst>
                          </p:cTn>
                        </p:par>
                        <p:par>
                          <p:cTn fill="hold">
                            <p:stCondLst>
                              <p:cond delay="2100"/>
                            </p:stCondLst>
                            <p:childTnLst>
                              <p:par>
                                <p:cTn fill="hold" nodeType="afterEffect" presetClass="entr" presetID="1" presetSubtype="0">
                                  <p:stCondLst>
                                    <p:cond delay="0"/>
                                  </p:stCondLst>
                                  <p:childTnLst>
                                    <p:set>
                                      <p:cBhvr>
                                        <p:cTn dur="1" fill="hold">
                                          <p:stCondLst>
                                            <p:cond delay="0"/>
                                          </p:stCondLst>
                                        </p:cTn>
                                        <p:tgtEl>
                                          <p:spTgt spid="2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82"/>
                                        </p:tgtEl>
                                        <p:attrNameLst>
                                          <p:attrName>style.visibility</p:attrName>
                                        </p:attrNameLst>
                                      </p:cBhvr>
                                      <p:to>
                                        <p:strVal val="visible"/>
                                      </p:to>
                                    </p:set>
                                    <p:anim calcmode="lin" valueType="num">
                                      <p:cBhvr additive="base">
                                        <p:cTn dur="1000"/>
                                        <p:tgtEl>
                                          <p:spTgt spid="282"/>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2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87"/>
                                        </p:tgtEl>
                                        <p:attrNameLst>
                                          <p:attrName>style.visibility</p:attrName>
                                        </p:attrNameLst>
                                      </p:cBhvr>
                                      <p:to>
                                        <p:strVal val="visible"/>
                                      </p:to>
                                    </p:set>
                                    <p:anim calcmode="lin" valueType="num">
                                      <p:cBhvr additive="base">
                                        <p:cTn dur="1000"/>
                                        <p:tgtEl>
                                          <p:spTgt spid="287"/>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2" presetSubtype="4">
                                  <p:stCondLst>
                                    <p:cond delay="0"/>
                                  </p:stCondLst>
                                  <p:childTnLst>
                                    <p:set>
                                      <p:cBhvr>
                                        <p:cTn dur="1" fill="hold">
                                          <p:stCondLst>
                                            <p:cond delay="0"/>
                                          </p:stCondLst>
                                        </p:cTn>
                                        <p:tgtEl>
                                          <p:spTgt spid="288"/>
                                        </p:tgtEl>
                                        <p:attrNameLst>
                                          <p:attrName>style.visibility</p:attrName>
                                        </p:attrNameLst>
                                      </p:cBhvr>
                                      <p:to>
                                        <p:strVal val="visible"/>
                                      </p:to>
                                    </p:set>
                                    <p:anim calcmode="lin" valueType="num">
                                      <p:cBhvr additive="base">
                                        <p:cTn dur="1100"/>
                                        <p:tgtEl>
                                          <p:spTgt spid="288"/>
                                        </p:tgtEl>
                                        <p:attrNameLst>
                                          <p:attrName>ppt_y</p:attrName>
                                        </p:attrNameLst>
                                      </p:cBhvr>
                                      <p:tavLst>
                                        <p:tav fmla="" tm="0">
                                          <p:val>
                                            <p:strVal val="#ppt_y+1"/>
                                          </p:val>
                                        </p:tav>
                                        <p:tav fmla="" tm="100000">
                                          <p:val>
                                            <p:strVal val="#ppt_y"/>
                                          </p:val>
                                        </p:tav>
                                      </p:tavLst>
                                    </p:anim>
                                  </p:childTnLst>
                                </p:cTn>
                              </p:par>
                            </p:childTnLst>
                          </p:cTn>
                        </p:par>
                        <p:par>
                          <p:cTn fill="hold">
                            <p:stCondLst>
                              <p:cond delay="2100"/>
                            </p:stCondLst>
                            <p:childTnLst>
                              <p:par>
                                <p:cTn fill="hold" nodeType="afterEffect" presetClass="entr" presetID="1" presetSubtype="0">
                                  <p:stCondLst>
                                    <p:cond delay="0"/>
                                  </p:stCondLst>
                                  <p:childTnLst>
                                    <p:set>
                                      <p:cBhvr>
                                        <p:cTn dur="1" fill="hold">
                                          <p:stCondLst>
                                            <p:cond delay="0"/>
                                          </p:stCondLst>
                                        </p:cTn>
                                        <p:tgtEl>
                                          <p:spTgt spid="2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36"/>
          <p:cNvSpPr txBox="1"/>
          <p:nvPr>
            <p:ph idx="12" type="sldNum"/>
          </p:nvPr>
        </p:nvSpPr>
        <p:spPr>
          <a:xfrm>
            <a:off x="15514806" y="139700"/>
            <a:ext cx="459000" cy="317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400"/>
              <a:buFont typeface="Open Sans Light"/>
              <a:buNone/>
            </a:pPr>
            <a:fld id="{00000000-1234-1234-1234-123412341234}" type="slidenum">
              <a:rPr lang="en-US"/>
              <a:t>‹#›</a:t>
            </a:fld>
            <a:endParaRPr/>
          </a:p>
        </p:txBody>
      </p:sp>
      <p:sp>
        <p:nvSpPr>
          <p:cNvPr id="298" name="Google Shape;298;p36"/>
          <p:cNvSpPr txBox="1"/>
          <p:nvPr>
            <p:ph type="title"/>
          </p:nvPr>
        </p:nvSpPr>
        <p:spPr>
          <a:xfrm>
            <a:off x="914400" y="685800"/>
            <a:ext cx="14429100" cy="557700"/>
          </a:xfrm>
          <a:prstGeom prst="rect">
            <a:avLst/>
          </a:prstGeom>
          <a:noFill/>
          <a:ln>
            <a:noFill/>
          </a:ln>
        </p:spPr>
        <p:txBody>
          <a:bodyPr anchorCtr="0" anchor="ctr" bIns="36000" lIns="36000" spcFirstLastPara="1" rIns="36000" wrap="square" tIns="36000">
            <a:noAutofit/>
          </a:bodyPr>
          <a:lstStyle/>
          <a:p>
            <a:pPr indent="0" lvl="0" marL="0" rtl="0" algn="l">
              <a:lnSpc>
                <a:spcPct val="100000"/>
              </a:lnSpc>
              <a:spcBef>
                <a:spcPts val="0"/>
              </a:spcBef>
              <a:spcAft>
                <a:spcPts val="0"/>
              </a:spcAft>
              <a:buClr>
                <a:schemeClr val="dk2"/>
              </a:buClr>
              <a:buSzPts val="3200"/>
              <a:buFont typeface="Open Sans Light"/>
              <a:buNone/>
            </a:pPr>
            <a:r>
              <a:rPr lang="en-US"/>
              <a:t>Od czego zależy przepustowość?</a:t>
            </a:r>
            <a:endParaRPr/>
          </a:p>
        </p:txBody>
      </p:sp>
      <p:sp>
        <p:nvSpPr>
          <p:cNvPr id="299" name="Google Shape;299;p36"/>
          <p:cNvSpPr txBox="1"/>
          <p:nvPr>
            <p:ph idx="1" type="body"/>
          </p:nvPr>
        </p:nvSpPr>
        <p:spPr>
          <a:xfrm>
            <a:off x="914400" y="4229100"/>
            <a:ext cx="7901100" cy="3870300"/>
          </a:xfrm>
          <a:prstGeom prst="rect">
            <a:avLst/>
          </a:prstGeom>
          <a:noFill/>
          <a:ln>
            <a:noFill/>
          </a:ln>
        </p:spPr>
        <p:txBody>
          <a:bodyPr anchorCtr="0" anchor="t" bIns="36000" lIns="36000" spcFirstLastPara="1" rIns="36000" wrap="square" tIns="36000">
            <a:noAutofit/>
          </a:bodyPr>
          <a:lstStyle/>
          <a:p>
            <a:pPr indent="-365633" lvl="0" marL="457200" marR="0" rtl="0" algn="just">
              <a:lnSpc>
                <a:spcPct val="150000"/>
              </a:lnSpc>
              <a:spcBef>
                <a:spcPts val="601"/>
              </a:spcBef>
              <a:spcAft>
                <a:spcPts val="0"/>
              </a:spcAft>
              <a:buSzPts val="2158"/>
              <a:buChar char="●"/>
            </a:pPr>
            <a:r>
              <a:rPr lang="en-US" sz="1500"/>
              <a:t>Z pewnością istnieje powiązanie między czasem wykonania, a przepustowością</a:t>
            </a:r>
            <a:endParaRPr sz="1500"/>
          </a:p>
          <a:p>
            <a:pPr indent="-365633" lvl="0" marL="457200" marR="0" rtl="0" algn="just">
              <a:lnSpc>
                <a:spcPct val="150000"/>
              </a:lnSpc>
              <a:spcBef>
                <a:spcPts val="0"/>
              </a:spcBef>
              <a:spcAft>
                <a:spcPts val="0"/>
              </a:spcAft>
              <a:buSzPts val="2158"/>
              <a:buChar char="●"/>
            </a:pPr>
            <a:r>
              <a:rPr lang="en-US" sz="1500"/>
              <a:t>Ile pamięci ma do dyspozycji aplikacja</a:t>
            </a:r>
            <a:endParaRPr sz="1500"/>
          </a:p>
          <a:p>
            <a:pPr indent="-365633" lvl="0" marL="457200" marR="0" rtl="0" algn="just">
              <a:lnSpc>
                <a:spcPct val="150000"/>
              </a:lnSpc>
              <a:spcBef>
                <a:spcPts val="0"/>
              </a:spcBef>
              <a:spcAft>
                <a:spcPts val="0"/>
              </a:spcAft>
              <a:buSzPts val="2158"/>
              <a:buChar char="●"/>
            </a:pPr>
            <a:r>
              <a:rPr lang="en-US" sz="1500"/>
              <a:t>Ile pamięci aplikacja zużywa</a:t>
            </a:r>
            <a:endParaRPr sz="1500"/>
          </a:p>
          <a:p>
            <a:pPr indent="-365633" lvl="0" marL="457200" marR="0" rtl="0" algn="just">
              <a:lnSpc>
                <a:spcPct val="150000"/>
              </a:lnSpc>
              <a:spcBef>
                <a:spcPts val="0"/>
              </a:spcBef>
              <a:spcAft>
                <a:spcPts val="0"/>
              </a:spcAft>
              <a:buSzPts val="2158"/>
              <a:buChar char="●"/>
            </a:pPr>
            <a:r>
              <a:rPr lang="en-US" sz="1500"/>
              <a:t>Jak często tworzone są nowe obiekty (memory pressure)</a:t>
            </a:r>
            <a:endParaRPr sz="1500"/>
          </a:p>
          <a:p>
            <a:pPr indent="-365633" lvl="0" marL="457200" marR="0" rtl="0" algn="just">
              <a:lnSpc>
                <a:spcPct val="150000"/>
              </a:lnSpc>
              <a:spcBef>
                <a:spcPts val="0"/>
              </a:spcBef>
              <a:spcAft>
                <a:spcPts val="0"/>
              </a:spcAft>
              <a:buSzPts val="2158"/>
              <a:buChar char="●"/>
            </a:pPr>
            <a:r>
              <a:rPr lang="en-US" sz="1500"/>
              <a:t>Dostęp do dysku</a:t>
            </a:r>
            <a:endParaRPr sz="1500"/>
          </a:p>
          <a:p>
            <a:pPr indent="-365633" lvl="0" marL="457200" marR="0" rtl="0" algn="just">
              <a:lnSpc>
                <a:spcPct val="150000"/>
              </a:lnSpc>
              <a:spcBef>
                <a:spcPts val="0"/>
              </a:spcBef>
              <a:spcAft>
                <a:spcPts val="0"/>
              </a:spcAft>
              <a:buSzPts val="2158"/>
              <a:buChar char="●"/>
            </a:pPr>
            <a:r>
              <a:rPr lang="en-US" sz="1500"/>
              <a:t>Przesyłanie danych przez sieć</a:t>
            </a:r>
            <a:endParaRPr sz="1500"/>
          </a:p>
        </p:txBody>
      </p:sp>
      <p:sp>
        <p:nvSpPr>
          <p:cNvPr id="300" name="Google Shape;300;p36"/>
          <p:cNvSpPr/>
          <p:nvPr/>
        </p:nvSpPr>
        <p:spPr>
          <a:xfrm>
            <a:off x="2351192" y="1893134"/>
            <a:ext cx="3591900" cy="933900"/>
          </a:xfrm>
          <a:prstGeom prst="roundRect">
            <a:avLst>
              <a:gd fmla="val 16667" name="adj"/>
            </a:avLst>
          </a:prstGeom>
          <a:solidFill>
            <a:srgbClr val="1E64AA"/>
          </a:solidFill>
          <a:ln cap="flat" cmpd="sng" w="9525">
            <a:solidFill>
              <a:srgbClr val="1E64AA"/>
            </a:solidFill>
            <a:prstDash val="solid"/>
            <a:round/>
            <a:headEnd len="sm" w="sm" type="none"/>
            <a:tailEnd len="sm" w="sm" type="none"/>
          </a:ln>
        </p:spPr>
        <p:txBody>
          <a:bodyPr anchorCtr="0" anchor="ctr" bIns="162525" lIns="162525" spcFirstLastPara="1" rIns="162525" wrap="square" tIns="162525">
            <a:noAutofit/>
          </a:bodyPr>
          <a:lstStyle/>
          <a:p>
            <a:pPr indent="0" lvl="0" marL="0" rtl="0" algn="ctr">
              <a:spcBef>
                <a:spcPts val="0"/>
              </a:spcBef>
              <a:spcAft>
                <a:spcPts val="0"/>
              </a:spcAft>
              <a:buNone/>
            </a:pPr>
            <a:r>
              <a:rPr lang="en-US" sz="2000">
                <a:solidFill>
                  <a:srgbClr val="FFFFFF"/>
                </a:solidFill>
                <a:latin typeface="Roboto"/>
                <a:ea typeface="Roboto"/>
                <a:cs typeface="Roboto"/>
                <a:sym typeface="Roboto"/>
              </a:rPr>
              <a:t>Czas wykonania</a:t>
            </a:r>
            <a:endParaRPr sz="2000">
              <a:solidFill>
                <a:srgbClr val="FFFFFF"/>
              </a:solidFill>
              <a:latin typeface="Roboto"/>
              <a:ea typeface="Roboto"/>
              <a:cs typeface="Roboto"/>
              <a:sym typeface="Roboto"/>
            </a:endParaRPr>
          </a:p>
        </p:txBody>
      </p:sp>
      <p:sp>
        <p:nvSpPr>
          <p:cNvPr id="301" name="Google Shape;301;p36"/>
          <p:cNvSpPr/>
          <p:nvPr/>
        </p:nvSpPr>
        <p:spPr>
          <a:xfrm>
            <a:off x="10144592" y="1893128"/>
            <a:ext cx="3591900" cy="933900"/>
          </a:xfrm>
          <a:prstGeom prst="roundRect">
            <a:avLst>
              <a:gd fmla="val 16667" name="adj"/>
            </a:avLst>
          </a:prstGeom>
          <a:solidFill>
            <a:srgbClr val="1E64AA"/>
          </a:solidFill>
          <a:ln cap="flat" cmpd="sng" w="9525">
            <a:solidFill>
              <a:srgbClr val="1E64AA"/>
            </a:solidFill>
            <a:prstDash val="solid"/>
            <a:round/>
            <a:headEnd len="sm" w="sm" type="none"/>
            <a:tailEnd len="sm" w="sm" type="none"/>
          </a:ln>
        </p:spPr>
        <p:txBody>
          <a:bodyPr anchorCtr="0" anchor="ctr" bIns="162525" lIns="162525" spcFirstLastPara="1" rIns="162525" wrap="square" tIns="162525">
            <a:noAutofit/>
          </a:bodyPr>
          <a:lstStyle/>
          <a:p>
            <a:pPr indent="0" lvl="0" marL="0" rtl="0" algn="ctr">
              <a:spcBef>
                <a:spcPts val="0"/>
              </a:spcBef>
              <a:spcAft>
                <a:spcPts val="0"/>
              </a:spcAft>
              <a:buNone/>
            </a:pPr>
            <a:r>
              <a:rPr lang="en-US" sz="2000">
                <a:solidFill>
                  <a:srgbClr val="FFFFFF"/>
                </a:solidFill>
                <a:latin typeface="Roboto"/>
                <a:ea typeface="Roboto"/>
                <a:cs typeface="Roboto"/>
                <a:sym typeface="Roboto"/>
              </a:rPr>
              <a:t>Przepustowość</a:t>
            </a:r>
            <a:endParaRPr sz="2000">
              <a:solidFill>
                <a:srgbClr val="FFFFFF"/>
              </a:solidFill>
              <a:latin typeface="Roboto"/>
              <a:ea typeface="Roboto"/>
              <a:cs typeface="Roboto"/>
              <a:sym typeface="Roboto"/>
            </a:endParaRPr>
          </a:p>
        </p:txBody>
      </p:sp>
      <p:cxnSp>
        <p:nvCxnSpPr>
          <p:cNvPr id="302" name="Google Shape;302;p36"/>
          <p:cNvCxnSpPr>
            <a:stCxn id="300" idx="3"/>
            <a:endCxn id="301" idx="1"/>
          </p:cNvCxnSpPr>
          <p:nvPr/>
        </p:nvCxnSpPr>
        <p:spPr>
          <a:xfrm>
            <a:off x="5943092" y="2360084"/>
            <a:ext cx="4201500" cy="0"/>
          </a:xfrm>
          <a:prstGeom prst="straightConnector1">
            <a:avLst/>
          </a:prstGeom>
          <a:noFill/>
          <a:ln cap="flat" cmpd="sng" w="38100">
            <a:solidFill>
              <a:srgbClr val="FF7100"/>
            </a:solidFill>
            <a:prstDash val="solid"/>
            <a:round/>
            <a:headEnd len="med" w="med" type="none"/>
            <a:tailEnd len="med" w="med" type="triangle"/>
          </a:ln>
        </p:spPr>
      </p:cxnSp>
      <p:sp>
        <p:nvSpPr>
          <p:cNvPr id="303" name="Google Shape;303;p36"/>
          <p:cNvSpPr txBox="1"/>
          <p:nvPr/>
        </p:nvSpPr>
        <p:spPr>
          <a:xfrm>
            <a:off x="2351200" y="2938500"/>
            <a:ext cx="359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latin typeface="Open Sans Light"/>
                <a:ea typeface="Open Sans Light"/>
                <a:cs typeface="Open Sans Light"/>
                <a:sym typeface="Open Sans Light"/>
              </a:rPr>
              <a:t>Niski</a:t>
            </a:r>
            <a:endParaRPr>
              <a:latin typeface="Open Sans Light"/>
              <a:ea typeface="Open Sans Light"/>
              <a:cs typeface="Open Sans Light"/>
              <a:sym typeface="Open Sans Light"/>
            </a:endParaRPr>
          </a:p>
        </p:txBody>
      </p:sp>
      <p:sp>
        <p:nvSpPr>
          <p:cNvPr id="304" name="Google Shape;304;p36"/>
          <p:cNvSpPr txBox="1"/>
          <p:nvPr/>
        </p:nvSpPr>
        <p:spPr>
          <a:xfrm>
            <a:off x="10144600" y="2938500"/>
            <a:ext cx="359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latin typeface="Open Sans Light"/>
                <a:ea typeface="Open Sans Light"/>
                <a:cs typeface="Open Sans Light"/>
                <a:sym typeface="Open Sans Light"/>
              </a:rPr>
              <a:t>Wysoka</a:t>
            </a:r>
            <a:endParaRPr>
              <a:latin typeface="Open Sans Light"/>
              <a:ea typeface="Open Sans Light"/>
              <a:cs typeface="Open Sans Light"/>
              <a:sym typeface="Open Sans Light"/>
            </a:endParaRPr>
          </a:p>
        </p:txBody>
      </p:sp>
      <p:sp>
        <p:nvSpPr>
          <p:cNvPr id="305" name="Google Shape;305;p36"/>
          <p:cNvSpPr txBox="1"/>
          <p:nvPr/>
        </p:nvSpPr>
        <p:spPr>
          <a:xfrm>
            <a:off x="6784450" y="3476650"/>
            <a:ext cx="2518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000">
                <a:latin typeface="Open Sans Light"/>
                <a:ea typeface="Open Sans Light"/>
                <a:cs typeface="Open Sans Light"/>
                <a:sym typeface="Open Sans Light"/>
              </a:rPr>
              <a:t>Ale czy na pewno?</a:t>
            </a:r>
            <a:endParaRPr sz="2000">
              <a:latin typeface="Open Sans Light"/>
              <a:ea typeface="Open Sans Light"/>
              <a:cs typeface="Open Sans Light"/>
              <a:sym typeface="Open Sans Light"/>
            </a:endParaRPr>
          </a:p>
        </p:txBody>
      </p:sp>
      <p:sp>
        <p:nvSpPr>
          <p:cNvPr id="306" name="Google Shape;306;p36"/>
          <p:cNvSpPr txBox="1"/>
          <p:nvPr/>
        </p:nvSpPr>
        <p:spPr>
          <a:xfrm>
            <a:off x="9071000" y="5420700"/>
            <a:ext cx="5736300" cy="298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Open Sans Light"/>
                <a:ea typeface="Open Sans Light"/>
                <a:cs typeface="Open Sans Light"/>
                <a:sym typeface="Open Sans Light"/>
              </a:rPr>
              <a:t>Przykład #1:</a:t>
            </a:r>
            <a:endParaRPr>
              <a:latin typeface="Open Sans Light"/>
              <a:ea typeface="Open Sans Light"/>
              <a:cs typeface="Open Sans Light"/>
              <a:sym typeface="Open Sans Light"/>
            </a:endParaRPr>
          </a:p>
          <a:p>
            <a:pPr indent="0" lvl="0" marL="0" rtl="0" algn="l">
              <a:spcBef>
                <a:spcPts val="0"/>
              </a:spcBef>
              <a:spcAft>
                <a:spcPts val="0"/>
              </a:spcAft>
              <a:buNone/>
            </a:pPr>
            <a:r>
              <a:rPr lang="en-US">
                <a:latin typeface="Open Sans Light"/>
                <a:ea typeface="Open Sans Light"/>
                <a:cs typeface="Open Sans Light"/>
                <a:sym typeface="Open Sans Light"/>
              </a:rPr>
              <a:t>	Czas wykonania: 150ms</a:t>
            </a:r>
            <a:endParaRPr>
              <a:latin typeface="Open Sans Light"/>
              <a:ea typeface="Open Sans Light"/>
              <a:cs typeface="Open Sans Light"/>
              <a:sym typeface="Open Sans Light"/>
            </a:endParaRPr>
          </a:p>
          <a:p>
            <a:pPr indent="0" lvl="0" marL="0" rtl="0" algn="l">
              <a:spcBef>
                <a:spcPts val="0"/>
              </a:spcBef>
              <a:spcAft>
                <a:spcPts val="0"/>
              </a:spcAft>
              <a:buNone/>
            </a:pPr>
            <a:r>
              <a:rPr lang="en-US">
                <a:latin typeface="Open Sans Light"/>
                <a:ea typeface="Open Sans Light"/>
                <a:cs typeface="Open Sans Light"/>
                <a:sym typeface="Open Sans Light"/>
              </a:rPr>
              <a:t>	Czas IO: 0ms</a:t>
            </a:r>
            <a:endParaRPr>
              <a:latin typeface="Open Sans Light"/>
              <a:ea typeface="Open Sans Light"/>
              <a:cs typeface="Open Sans Light"/>
              <a:sym typeface="Open Sans Light"/>
            </a:endParaRPr>
          </a:p>
          <a:p>
            <a:pPr indent="0" lvl="0" marL="0" rtl="0" algn="l">
              <a:spcBef>
                <a:spcPts val="0"/>
              </a:spcBef>
              <a:spcAft>
                <a:spcPts val="0"/>
              </a:spcAft>
              <a:buNone/>
            </a:pPr>
            <a:r>
              <a:rPr lang="en-US">
                <a:latin typeface="Open Sans Light"/>
                <a:ea typeface="Open Sans Light"/>
                <a:cs typeface="Open Sans Light"/>
                <a:sym typeface="Open Sans Light"/>
              </a:rPr>
              <a:t>	Czas GC: 50ms</a:t>
            </a:r>
            <a:endParaRPr>
              <a:latin typeface="Open Sans Light"/>
              <a:ea typeface="Open Sans Light"/>
              <a:cs typeface="Open Sans Light"/>
              <a:sym typeface="Open Sans Light"/>
            </a:endParaRPr>
          </a:p>
          <a:p>
            <a:pPr indent="0" lvl="0" marL="0" rtl="0" algn="l">
              <a:spcBef>
                <a:spcPts val="0"/>
              </a:spcBef>
              <a:spcAft>
                <a:spcPts val="0"/>
              </a:spcAft>
              <a:buNone/>
            </a:pPr>
            <a:r>
              <a:t/>
            </a:r>
            <a:endParaRPr>
              <a:latin typeface="Open Sans Light"/>
              <a:ea typeface="Open Sans Light"/>
              <a:cs typeface="Open Sans Light"/>
              <a:sym typeface="Open Sans Light"/>
            </a:endParaRPr>
          </a:p>
          <a:p>
            <a:pPr indent="0" lvl="0" marL="0" rtl="0" algn="l">
              <a:spcBef>
                <a:spcPts val="0"/>
              </a:spcBef>
              <a:spcAft>
                <a:spcPts val="0"/>
              </a:spcAft>
              <a:buNone/>
            </a:pPr>
            <a:r>
              <a:rPr lang="en-US">
                <a:latin typeface="Open Sans Light"/>
                <a:ea typeface="Open Sans Light"/>
                <a:cs typeface="Open Sans Light"/>
                <a:sym typeface="Open Sans Light"/>
              </a:rPr>
              <a:t>	Przepustowość = 5 rps</a:t>
            </a:r>
            <a:endParaRPr>
              <a:latin typeface="Open Sans Light"/>
              <a:ea typeface="Open Sans Light"/>
              <a:cs typeface="Open Sans Light"/>
              <a:sym typeface="Open Sans Light"/>
            </a:endParaRPr>
          </a:p>
          <a:p>
            <a:pPr indent="0" lvl="0" marL="0" rtl="0" algn="l">
              <a:spcBef>
                <a:spcPts val="0"/>
              </a:spcBef>
              <a:spcAft>
                <a:spcPts val="0"/>
              </a:spcAft>
              <a:buNone/>
            </a:pPr>
            <a:r>
              <a:t/>
            </a:r>
            <a:endParaRPr>
              <a:latin typeface="Open Sans Light"/>
              <a:ea typeface="Open Sans Light"/>
              <a:cs typeface="Open Sans Light"/>
              <a:sym typeface="Open Sans Light"/>
            </a:endParaRPr>
          </a:p>
          <a:p>
            <a:pPr indent="0" lvl="0" marL="0" rtl="0" algn="l">
              <a:spcBef>
                <a:spcPts val="0"/>
              </a:spcBef>
              <a:spcAft>
                <a:spcPts val="0"/>
              </a:spcAft>
              <a:buNone/>
            </a:pPr>
            <a:r>
              <a:rPr lang="en-US">
                <a:latin typeface="Open Sans Light"/>
                <a:ea typeface="Open Sans Light"/>
                <a:cs typeface="Open Sans Light"/>
                <a:sym typeface="Open Sans Light"/>
              </a:rPr>
              <a:t>Przykład #2</a:t>
            </a:r>
            <a:endParaRPr>
              <a:latin typeface="Open Sans Light"/>
              <a:ea typeface="Open Sans Light"/>
              <a:cs typeface="Open Sans Light"/>
              <a:sym typeface="Open Sans Light"/>
            </a:endParaRPr>
          </a:p>
          <a:p>
            <a:pPr indent="0" lvl="0" marL="0" rtl="0" algn="l">
              <a:spcBef>
                <a:spcPts val="0"/>
              </a:spcBef>
              <a:spcAft>
                <a:spcPts val="0"/>
              </a:spcAft>
              <a:buNone/>
            </a:pPr>
            <a:r>
              <a:rPr lang="en-US">
                <a:latin typeface="Open Sans Light"/>
                <a:ea typeface="Open Sans Light"/>
                <a:cs typeface="Open Sans Light"/>
                <a:sym typeface="Open Sans Light"/>
              </a:rPr>
              <a:t>	Czas wykonania: 100ms</a:t>
            </a:r>
            <a:endParaRPr>
              <a:latin typeface="Open Sans Light"/>
              <a:ea typeface="Open Sans Light"/>
              <a:cs typeface="Open Sans Light"/>
              <a:sym typeface="Open Sans Light"/>
            </a:endParaRPr>
          </a:p>
          <a:p>
            <a:pPr indent="0" lvl="0" marL="0" rtl="0" algn="l">
              <a:spcBef>
                <a:spcPts val="0"/>
              </a:spcBef>
              <a:spcAft>
                <a:spcPts val="0"/>
              </a:spcAft>
              <a:buNone/>
            </a:pPr>
            <a:r>
              <a:rPr lang="en-US">
                <a:latin typeface="Open Sans Light"/>
                <a:ea typeface="Open Sans Light"/>
                <a:cs typeface="Open Sans Light"/>
                <a:sym typeface="Open Sans Light"/>
              </a:rPr>
              <a:t>	Czas IO: 0ms</a:t>
            </a:r>
            <a:endParaRPr>
              <a:latin typeface="Open Sans Light"/>
              <a:ea typeface="Open Sans Light"/>
              <a:cs typeface="Open Sans Light"/>
              <a:sym typeface="Open Sans Light"/>
            </a:endParaRPr>
          </a:p>
          <a:p>
            <a:pPr indent="0" lvl="0" marL="0" rtl="0" algn="l">
              <a:spcBef>
                <a:spcPts val="0"/>
              </a:spcBef>
              <a:spcAft>
                <a:spcPts val="0"/>
              </a:spcAft>
              <a:buNone/>
            </a:pPr>
            <a:r>
              <a:rPr lang="en-US">
                <a:latin typeface="Open Sans Light"/>
                <a:ea typeface="Open Sans Light"/>
                <a:cs typeface="Open Sans Light"/>
                <a:sym typeface="Open Sans Light"/>
              </a:rPr>
              <a:t>	Czas GC: 100ms</a:t>
            </a:r>
            <a:endParaRPr>
              <a:latin typeface="Open Sans Light"/>
              <a:ea typeface="Open Sans Light"/>
              <a:cs typeface="Open Sans Light"/>
              <a:sym typeface="Open Sans Light"/>
            </a:endParaRPr>
          </a:p>
          <a:p>
            <a:pPr indent="0" lvl="0" marL="0" rtl="0" algn="l">
              <a:spcBef>
                <a:spcPts val="0"/>
              </a:spcBef>
              <a:spcAft>
                <a:spcPts val="0"/>
              </a:spcAft>
              <a:buNone/>
            </a:pPr>
            <a:r>
              <a:t/>
            </a:r>
            <a:endParaRPr>
              <a:latin typeface="Open Sans Light"/>
              <a:ea typeface="Open Sans Light"/>
              <a:cs typeface="Open Sans Light"/>
              <a:sym typeface="Open Sans Light"/>
            </a:endParaRPr>
          </a:p>
          <a:p>
            <a:pPr indent="0" lvl="0" marL="0" rtl="0" algn="l">
              <a:spcBef>
                <a:spcPts val="0"/>
              </a:spcBef>
              <a:spcAft>
                <a:spcPts val="0"/>
              </a:spcAft>
              <a:buNone/>
            </a:pPr>
            <a:r>
              <a:rPr lang="en-US">
                <a:latin typeface="Open Sans Light"/>
                <a:ea typeface="Open Sans Light"/>
                <a:cs typeface="Open Sans Light"/>
                <a:sym typeface="Open Sans Light"/>
              </a:rPr>
              <a:t>	Przepustowość = 5 rps</a:t>
            </a:r>
            <a:endParaRPr>
              <a:latin typeface="Open Sans Light"/>
              <a:ea typeface="Open Sans Light"/>
              <a:cs typeface="Open Sans Light"/>
              <a:sym typeface="Open Sans Light"/>
            </a:endParaRPr>
          </a:p>
        </p:txBody>
      </p:sp>
      <p:pic>
        <p:nvPicPr>
          <p:cNvPr id="307" name="Google Shape;307;p36"/>
          <p:cNvPicPr preferRelativeResize="0"/>
          <p:nvPr/>
        </p:nvPicPr>
        <p:blipFill>
          <a:blip r:embed="rId3">
            <a:alphaModFix/>
          </a:blip>
          <a:stretch>
            <a:fillRect/>
          </a:stretch>
        </p:blipFill>
        <p:spPr>
          <a:xfrm>
            <a:off x="9071000" y="4295600"/>
            <a:ext cx="4665500" cy="7987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37"/>
          <p:cNvSpPr txBox="1"/>
          <p:nvPr>
            <p:ph idx="12" type="sldNum"/>
          </p:nvPr>
        </p:nvSpPr>
        <p:spPr>
          <a:xfrm>
            <a:off x="15514806" y="139700"/>
            <a:ext cx="459000" cy="317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400"/>
              <a:buFont typeface="Open Sans Light"/>
              <a:buNone/>
            </a:pPr>
            <a:fld id="{00000000-1234-1234-1234-123412341234}" type="slidenum">
              <a:rPr lang="en-US"/>
              <a:t>‹#›</a:t>
            </a:fld>
            <a:endParaRPr/>
          </a:p>
        </p:txBody>
      </p:sp>
      <p:sp>
        <p:nvSpPr>
          <p:cNvPr id="313" name="Google Shape;313;p37"/>
          <p:cNvSpPr txBox="1"/>
          <p:nvPr>
            <p:ph type="title"/>
          </p:nvPr>
        </p:nvSpPr>
        <p:spPr>
          <a:xfrm>
            <a:off x="914400" y="685800"/>
            <a:ext cx="14429100" cy="557700"/>
          </a:xfrm>
          <a:prstGeom prst="rect">
            <a:avLst/>
          </a:prstGeom>
          <a:noFill/>
          <a:ln>
            <a:noFill/>
          </a:ln>
        </p:spPr>
        <p:txBody>
          <a:bodyPr anchorCtr="0" anchor="ctr" bIns="36000" lIns="36000" spcFirstLastPara="1" rIns="36000" wrap="square" tIns="36000">
            <a:noAutofit/>
          </a:bodyPr>
          <a:lstStyle/>
          <a:p>
            <a:pPr indent="0" lvl="0" marL="0" rtl="0" algn="l">
              <a:lnSpc>
                <a:spcPct val="100000"/>
              </a:lnSpc>
              <a:spcBef>
                <a:spcPts val="0"/>
              </a:spcBef>
              <a:spcAft>
                <a:spcPts val="0"/>
              </a:spcAft>
              <a:buClr>
                <a:schemeClr val="dk2"/>
              </a:buClr>
              <a:buSzPts val="3200"/>
              <a:buFont typeface="Open Sans Light"/>
              <a:buNone/>
            </a:pPr>
            <a:r>
              <a:rPr lang="en-US"/>
              <a:t>Ile tak </a:t>
            </a:r>
            <a:r>
              <a:rPr lang="en-US"/>
              <a:t>naprawdę</a:t>
            </a:r>
            <a:r>
              <a:rPr lang="en-US"/>
              <a:t> czasu aplikacja poświęca na zarządzanie pamięcią?</a:t>
            </a:r>
            <a:endParaRPr/>
          </a:p>
        </p:txBody>
      </p:sp>
      <p:pic>
        <p:nvPicPr>
          <p:cNvPr id="314" name="Google Shape;314;p37"/>
          <p:cNvPicPr preferRelativeResize="0"/>
          <p:nvPr/>
        </p:nvPicPr>
        <p:blipFill>
          <a:blip r:embed="rId3">
            <a:alphaModFix/>
          </a:blip>
          <a:stretch>
            <a:fillRect/>
          </a:stretch>
        </p:blipFill>
        <p:spPr>
          <a:xfrm>
            <a:off x="153350" y="2066788"/>
            <a:ext cx="15951201" cy="4969173"/>
          </a:xfrm>
          <a:prstGeom prst="rect">
            <a:avLst/>
          </a:prstGeom>
          <a:noFill/>
          <a:ln>
            <a:noFill/>
          </a:ln>
        </p:spPr>
      </p:pic>
      <p:pic>
        <p:nvPicPr>
          <p:cNvPr id="315" name="Google Shape;315;p37"/>
          <p:cNvPicPr preferRelativeResize="0"/>
          <p:nvPr/>
        </p:nvPicPr>
        <p:blipFill>
          <a:blip r:embed="rId4">
            <a:alphaModFix/>
          </a:blip>
          <a:stretch>
            <a:fillRect/>
          </a:stretch>
        </p:blipFill>
        <p:spPr>
          <a:xfrm>
            <a:off x="153350" y="2066802"/>
            <a:ext cx="15951201" cy="4969168"/>
          </a:xfrm>
          <a:prstGeom prst="rect">
            <a:avLst/>
          </a:prstGeom>
          <a:noFill/>
          <a:ln>
            <a:noFill/>
          </a:ln>
        </p:spPr>
      </p:pic>
      <p:sp>
        <p:nvSpPr>
          <p:cNvPr id="316" name="Google Shape;316;p37"/>
          <p:cNvSpPr txBox="1"/>
          <p:nvPr>
            <p:ph idx="4294967295" type="body"/>
          </p:nvPr>
        </p:nvSpPr>
        <p:spPr>
          <a:xfrm>
            <a:off x="914950" y="8645450"/>
            <a:ext cx="8040000" cy="287400"/>
          </a:xfrm>
          <a:prstGeom prst="rect">
            <a:avLst/>
          </a:prstGeom>
          <a:noFill/>
          <a:ln>
            <a:noFill/>
          </a:ln>
        </p:spPr>
        <p:txBody>
          <a:bodyPr anchorCtr="0" anchor="t" bIns="36000" lIns="36000" spcFirstLastPara="1" rIns="36000" wrap="square" tIns="36000">
            <a:noAutofit/>
          </a:bodyPr>
          <a:lstStyle/>
          <a:p>
            <a:pPr indent="0" lvl="0" marL="3175" rtl="0" algn="l">
              <a:lnSpc>
                <a:spcPct val="150000"/>
              </a:lnSpc>
              <a:spcBef>
                <a:spcPts val="0"/>
              </a:spcBef>
              <a:spcAft>
                <a:spcPts val="0"/>
              </a:spcAft>
              <a:buSzPts val="1764"/>
              <a:buFont typeface="Open Sans Light"/>
              <a:buNone/>
            </a:pPr>
            <a:r>
              <a:rPr lang="en-US" sz="1200">
                <a:solidFill>
                  <a:srgbClr val="000000"/>
                </a:solidFill>
              </a:rPr>
              <a:t>Źródło danych: dane własne Allegro Pay</a:t>
            </a:r>
            <a:endParaRPr sz="1200">
              <a:solidFill>
                <a:srgbClr val="0000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new slidedeck template draft">
  <a:themeElements>
    <a:clrScheme name="Allegro Colors">
      <a:dk1>
        <a:srgbClr val="FFFFFF"/>
      </a:dk1>
      <a:lt1>
        <a:srgbClr val="FF5A00"/>
      </a:lt1>
      <a:dk2>
        <a:srgbClr val="000000"/>
      </a:dk2>
      <a:lt2>
        <a:srgbClr val="BEC0C3"/>
      </a:lt2>
      <a:accent1>
        <a:srgbClr val="FAC314"/>
      </a:accent1>
      <a:accent2>
        <a:srgbClr val="1EA53C"/>
      </a:accent2>
      <a:accent3>
        <a:srgbClr val="1E64AA"/>
      </a:accent3>
      <a:accent4>
        <a:srgbClr val="3CAADC"/>
      </a:accent4>
      <a:accent5>
        <a:srgbClr val="9664A0"/>
      </a:accent5>
      <a:accent6>
        <a:srgbClr val="FF5A00"/>
      </a:accent6>
      <a:hlink>
        <a:srgbClr val="347FFF"/>
      </a:hlink>
      <a:folHlink>
        <a:srgbClr val="5069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